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28" r:id="rId1"/>
    <p:sldMasterId id="2147483829" r:id="rId2"/>
    <p:sldMasterId id="2147483830" r:id="rId3"/>
    <p:sldMasterId id="2147483831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8" r:id="rId6"/>
    <p:sldId id="333" r:id="rId7"/>
    <p:sldId id="343" r:id="rId8"/>
    <p:sldId id="334" r:id="rId9"/>
    <p:sldId id="336" r:id="rId10"/>
    <p:sldId id="335" r:id="rId11"/>
    <p:sldId id="344" r:id="rId12"/>
    <p:sldId id="337" r:id="rId13"/>
    <p:sldId id="272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배달의민족 주아" panose="02020603020101020101" pitchFamily="18" charset="-127"/>
      <p:regular r:id="rId23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EGO - COVER SLIDES" id="{308C522E-EEC2-4546-8E7A-7D4C81DCAA09}">
          <p14:sldIdLst>
            <p14:sldId id="256"/>
          </p14:sldIdLst>
        </p14:section>
        <p14:section name="LEGO - TITLE + CONTENT SLIDES" id="{F9A93A72-45D2-4C63-A7DE-DF4531AB5E84}">
          <p14:sldIdLst>
            <p14:sldId id="258"/>
            <p14:sldId id="333"/>
            <p14:sldId id="343"/>
            <p14:sldId id="334"/>
            <p14:sldId id="336"/>
            <p14:sldId id="335"/>
            <p14:sldId id="344"/>
            <p14:sldId id="337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50">
          <p15:clr>
            <a:srgbClr val="A4A3A4"/>
          </p15:clr>
        </p15:guide>
        <p15:guide id="2" orient="horz" pos="3157">
          <p15:clr>
            <a:srgbClr val="A4A3A4"/>
          </p15:clr>
        </p15:guide>
        <p15:guide id="3" orient="horz" pos="980">
          <p15:clr>
            <a:srgbClr val="A4A3A4"/>
          </p15:clr>
        </p15:guide>
        <p15:guide id="4" orient="horz" pos="3292">
          <p15:clr>
            <a:srgbClr val="A4A3A4"/>
          </p15:clr>
        </p15:guide>
        <p15:guide id="5" orient="horz" pos="2158">
          <p15:clr>
            <a:srgbClr val="A4A3A4"/>
          </p15:clr>
        </p15:guide>
        <p15:guide id="6" pos="3840">
          <p15:clr>
            <a:srgbClr val="A4A3A4"/>
          </p15:clr>
        </p15:guide>
        <p15:guide id="7" pos="573">
          <p15:clr>
            <a:srgbClr val="A4A3A4"/>
          </p15:clr>
        </p15:guide>
        <p15:guide id="8" pos="7104">
          <p15:clr>
            <a:srgbClr val="A4A3A4"/>
          </p15:clr>
        </p15:guide>
        <p15:guide id="9" pos="7408">
          <p15:clr>
            <a:srgbClr val="A4A3A4"/>
          </p15:clr>
        </p15:guide>
        <p15:guide id="10" pos="300">
          <p15:clr>
            <a:srgbClr val="A4A3A4"/>
          </p15:clr>
        </p15:guide>
        <p15:guide id="11" pos="1963">
          <p15:clr>
            <a:srgbClr val="A4A3A4"/>
          </p15:clr>
        </p15:guide>
        <p15:guide id="12" pos="5713">
          <p15:clr>
            <a:srgbClr val="A4A3A4"/>
          </p15:clr>
        </p15:guide>
        <p15:guide id="13" pos="43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5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300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FD4443E-F989-4FC4-A0C8-D5A2AF1F390B}" styleName="Style foncé 1 - Accentuation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TxStyle/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Style foncé 1 - Accentuation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TxStyle/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25E5076-3810-47DD-B79F-674D7AD40C01}" styleName="Style foncé 1 - Accentuation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TxStyle/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Style foncé 1 - Accentuation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TxStyle/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Style foncé 1 - Accentuation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TxStyle/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23" autoAdjust="0"/>
    <p:restoredTop sz="92593" autoAdjust="0"/>
  </p:normalViewPr>
  <p:slideViewPr>
    <p:cSldViewPr>
      <p:cViewPr varScale="1">
        <p:scale>
          <a:sx n="105" d="100"/>
          <a:sy n="105" d="100"/>
        </p:scale>
        <p:origin x="1020" y="114"/>
      </p:cViewPr>
      <p:guideLst>
        <p:guide orient="horz" pos="2250"/>
        <p:guide orient="horz" pos="3157"/>
        <p:guide orient="horz" pos="980"/>
        <p:guide orient="horz" pos="3292"/>
        <p:guide orient="horz" pos="2158"/>
        <p:guide pos="3840"/>
        <p:guide pos="573"/>
        <p:guide pos="7104"/>
        <p:guide pos="7408"/>
        <p:guide pos="300"/>
        <p:guide pos="1963"/>
        <p:guide pos="5713"/>
        <p:guide pos="43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2946" y="78"/>
      </p:cViewPr>
      <p:guideLst>
        <p:guide orient="horz" pos="2880"/>
        <p:guide pos="215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A33B4B9-AFB0-43EB-82AF-ED70AC262E4F}" type="datetime1">
              <a:rPr lang="en-US"/>
              <a:pPr lvl="0">
                <a:defRPr/>
              </a:pPr>
              <a:t>2/18/2021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6472C8F-9949-4688-BFEB-F813D79CFC0A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3D31E77A-DD07-4A76-801D-B4BF4990C412}" type="datetime1">
              <a:rPr lang="en-US"/>
              <a:pPr lvl="0">
                <a:defRPr/>
              </a:pPr>
              <a:t>2/18/2021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fr-FR"/>
              <a:t>Modifiez les styles du texte du masque</a:t>
            </a:r>
          </a:p>
          <a:p>
            <a:pPr lvl="1">
              <a:defRPr/>
            </a:pPr>
            <a:r>
              <a:rPr lang="fr-FR"/>
              <a:t>Deuxième niveau</a:t>
            </a:r>
          </a:p>
          <a:p>
            <a:pPr lvl="2">
              <a:defRPr/>
            </a:pPr>
            <a:r>
              <a:rPr lang="fr-FR"/>
              <a:t>Troisième niveau</a:t>
            </a:r>
          </a:p>
          <a:p>
            <a:pPr lvl="3">
              <a:defRPr/>
            </a:pPr>
            <a:r>
              <a:rPr lang="fr-FR"/>
              <a:t>Quatrième niveau</a:t>
            </a:r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2CA3AB2B-189A-4C92-A457-C6A3833631A7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1200" dirty="0">
                <a:solidFill>
                  <a:prstClr val="black"/>
                </a:solidFill>
              </a:rPr>
              <a:t>이론만 설명하고 수도 코드 같은 건 따로 준비 안 함</a:t>
            </a:r>
            <a:r>
              <a:rPr lang="en-US" altLang="ko-KR" sz="1200" dirty="0">
                <a:solidFill>
                  <a:prstClr val="black"/>
                </a:solidFill>
              </a:rPr>
              <a:t>. </a:t>
            </a:r>
            <a:r>
              <a:rPr lang="ko-KR" altLang="en-US" sz="1200">
                <a:solidFill>
                  <a:prstClr val="black"/>
                </a:solidFill>
              </a:rPr>
              <a:t>그림 보면서 하나하나 직접 해보면 충분히 이해가 될 것임</a:t>
            </a:r>
            <a:r>
              <a:rPr lang="en-US" altLang="ko-KR" sz="1200">
                <a:solidFill>
                  <a:prstClr val="black"/>
                </a:solidFill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마이너스 값이 순환 간선의 값보다 작을 경우 순환이 되지 않는다고 표현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130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마이너스 값이 순환 값보다 더 작은 상태가 순환</a:t>
            </a:r>
            <a:r>
              <a:rPr lang="en-US" altLang="ko-KR" dirty="0"/>
              <a:t>-</a:t>
            </a:r>
            <a:r>
              <a:rPr lang="ko-KR" altLang="en-US" dirty="0"/>
              <a:t>보다시피 무한이 발생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2749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250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노드 하나를 찍고 그 노드와 연결되어 있는 간선을 모두 검사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4801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930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지금 사진에 보이는 게 한 사이클인 거임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ko-KR" altLang="en-US" dirty="0"/>
              <a:t>모든 간선에 대한 값 끝나면 </a:t>
            </a:r>
            <a:r>
              <a:rPr lang="en-US" altLang="ko-KR" dirty="0"/>
              <a:t>v2</a:t>
            </a:r>
            <a:r>
              <a:rPr lang="ko-KR" altLang="en-US" dirty="0"/>
              <a:t>를 잡고 다시 모든 간선</a:t>
            </a:r>
            <a:endParaRPr lang="en-US" altLang="ko-KR" dirty="0"/>
          </a:p>
          <a:p>
            <a:pPr lvl="0">
              <a:defRPr/>
            </a:pPr>
            <a:r>
              <a:rPr lang="ko-KR" altLang="en-US" dirty="0"/>
              <a:t>그렇게 </a:t>
            </a:r>
            <a:r>
              <a:rPr lang="en-US" altLang="ko-KR" dirty="0"/>
              <a:t>v2, v3</a:t>
            </a:r>
            <a:r>
              <a:rPr lang="ko-KR" altLang="en-US" dirty="0"/>
              <a:t>등 일일이 확인하면서 최소 거리가 도출될 때마다 이를 업데이트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747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dirty="0" err="1"/>
              <a:t>Cnt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노드 인덱스</a:t>
            </a:r>
            <a:r>
              <a:rPr lang="en-US" altLang="ko-KR" dirty="0"/>
              <a:t>, </a:t>
            </a:r>
            <a:r>
              <a:rPr lang="ko-KR" altLang="en-US" dirty="0"/>
              <a:t>안의 </a:t>
            </a:r>
            <a:r>
              <a:rPr lang="en-US" altLang="ko-KR" dirty="0"/>
              <a:t>2</a:t>
            </a:r>
            <a:r>
              <a:rPr lang="ko-KR" altLang="en-US" dirty="0"/>
              <a:t>중 </a:t>
            </a:r>
            <a:r>
              <a:rPr lang="en-US" altLang="ko-KR" dirty="0"/>
              <a:t>for</a:t>
            </a:r>
            <a:r>
              <a:rPr lang="ko-KR" altLang="en-US" dirty="0"/>
              <a:t>문을 통해 한 노드를 기점으로 모든 간선을 조사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55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showeet.com/" TargetMode="External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EGO - Title Slide 1">
    <p:bg>
      <p:bgPr>
        <a:gradFill flip="none" rotWithShape="1">
          <a:gsLst>
            <a:gs pos="12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66325" y="1531403"/>
            <a:ext cx="6856310" cy="197856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6325" y="3602038"/>
            <a:ext cx="6856310" cy="173006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oon 9"/>
          <p:cNvSpPr/>
          <p:nvPr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oon 12"/>
          <p:cNvSpPr/>
          <p:nvPr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oon 15"/>
          <p:cNvSpPr/>
          <p:nvPr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oon 18"/>
          <p:cNvSpPr/>
          <p:nvPr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oon 21"/>
          <p:cNvSpPr/>
          <p:nvPr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oon 24"/>
          <p:cNvSpPr/>
          <p:nvPr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oon 27"/>
          <p:cNvSpPr/>
          <p:nvPr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oon 30"/>
          <p:cNvSpPr/>
          <p:nvPr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oon 33"/>
          <p:cNvSpPr/>
          <p:nvPr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oon 36"/>
          <p:cNvSpPr/>
          <p:nvPr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oon 39"/>
          <p:cNvSpPr/>
          <p:nvPr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oon 42"/>
          <p:cNvSpPr/>
          <p:nvPr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Moon 51"/>
          <p:cNvSpPr/>
          <p:nvPr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Moon 54"/>
          <p:cNvSpPr/>
          <p:nvPr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on 57"/>
          <p:cNvSpPr/>
          <p:nvPr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Moon 60"/>
          <p:cNvSpPr/>
          <p:nvPr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Moon 63"/>
          <p:cNvSpPr/>
          <p:nvPr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Moon 66"/>
          <p:cNvSpPr/>
          <p:nvPr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Moon 69"/>
          <p:cNvSpPr/>
          <p:nvPr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Moon 72"/>
          <p:cNvSpPr/>
          <p:nvPr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Moon 75"/>
          <p:cNvSpPr/>
          <p:nvPr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Moon 78"/>
          <p:cNvSpPr/>
          <p:nvPr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Moon 81"/>
          <p:cNvSpPr/>
          <p:nvPr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Moon 84"/>
          <p:cNvSpPr/>
          <p:nvPr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Moon 87"/>
          <p:cNvSpPr/>
          <p:nvPr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Moon 90"/>
          <p:cNvSpPr/>
          <p:nvPr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Moon 93"/>
          <p:cNvSpPr/>
          <p:nvPr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Moon 96"/>
          <p:cNvSpPr/>
          <p:nvPr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Moon 99"/>
          <p:cNvSpPr/>
          <p:nvPr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Moon 102"/>
          <p:cNvSpPr/>
          <p:nvPr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Moon 105"/>
          <p:cNvSpPr/>
          <p:nvPr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Moon 108"/>
          <p:cNvSpPr/>
          <p:nvPr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Moon 111"/>
          <p:cNvSpPr/>
          <p:nvPr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Moon 114"/>
          <p:cNvSpPr/>
          <p:nvPr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Moon 117"/>
          <p:cNvSpPr/>
          <p:nvPr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Moon 126"/>
          <p:cNvSpPr/>
          <p:nvPr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Moon 129"/>
          <p:cNvSpPr/>
          <p:nvPr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Moon 132"/>
          <p:cNvSpPr/>
          <p:nvPr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Moon 135"/>
          <p:cNvSpPr/>
          <p:nvPr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Moon 138"/>
          <p:cNvSpPr/>
          <p:nvPr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Moon 141"/>
          <p:cNvSpPr/>
          <p:nvPr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Moon 144"/>
          <p:cNvSpPr/>
          <p:nvPr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Moon 147"/>
          <p:cNvSpPr/>
          <p:nvPr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Moon 150"/>
          <p:cNvSpPr/>
          <p:nvPr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Moon 153"/>
          <p:cNvSpPr/>
          <p:nvPr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Moon 156"/>
          <p:cNvSpPr/>
          <p:nvPr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Moon 159"/>
          <p:cNvSpPr/>
          <p:nvPr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/>
          <p:cNvSpPr/>
          <p:nvPr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Moon 162"/>
          <p:cNvSpPr/>
          <p:nvPr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76180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83018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Moon 165"/>
          <p:cNvSpPr/>
          <p:nvPr/>
        </p:nvSpPr>
        <p:spPr>
          <a:xfrm>
            <a:off x="83018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/>
          <p:cNvSpPr/>
          <p:nvPr/>
        </p:nvSpPr>
        <p:spPr>
          <a:xfrm>
            <a:off x="114271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121108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Moon 168"/>
          <p:cNvSpPr/>
          <p:nvPr/>
        </p:nvSpPr>
        <p:spPr>
          <a:xfrm>
            <a:off x="121108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/>
          <p:cNvSpPr/>
          <p:nvPr/>
        </p:nvSpPr>
        <p:spPr>
          <a:xfrm>
            <a:off x="1523614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159199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Moon 171"/>
          <p:cNvSpPr/>
          <p:nvPr/>
        </p:nvSpPr>
        <p:spPr>
          <a:xfrm>
            <a:off x="159199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/>
          <p:cNvSpPr/>
          <p:nvPr/>
        </p:nvSpPr>
        <p:spPr>
          <a:xfrm>
            <a:off x="1904518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197289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Moon 174"/>
          <p:cNvSpPr/>
          <p:nvPr/>
        </p:nvSpPr>
        <p:spPr>
          <a:xfrm>
            <a:off x="197289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/>
          <p:cNvSpPr/>
          <p:nvPr/>
        </p:nvSpPr>
        <p:spPr>
          <a:xfrm>
            <a:off x="2285421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235379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Moon 177"/>
          <p:cNvSpPr/>
          <p:nvPr/>
        </p:nvSpPr>
        <p:spPr>
          <a:xfrm>
            <a:off x="235379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/>
          <p:cNvSpPr/>
          <p:nvPr/>
        </p:nvSpPr>
        <p:spPr>
          <a:xfrm>
            <a:off x="266632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273470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Moon 180"/>
          <p:cNvSpPr/>
          <p:nvPr/>
        </p:nvSpPr>
        <p:spPr>
          <a:xfrm>
            <a:off x="273470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/>
          <p:nvPr/>
        </p:nvSpPr>
        <p:spPr>
          <a:xfrm>
            <a:off x="304722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311560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Moon 183"/>
          <p:cNvSpPr/>
          <p:nvPr/>
        </p:nvSpPr>
        <p:spPr>
          <a:xfrm>
            <a:off x="311560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/>
          <p:nvPr/>
        </p:nvSpPr>
        <p:spPr>
          <a:xfrm>
            <a:off x="3428132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349650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/>
          <p:cNvSpPr/>
          <p:nvPr/>
        </p:nvSpPr>
        <p:spPr>
          <a:xfrm>
            <a:off x="349650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380903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387741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Moon 189"/>
          <p:cNvSpPr/>
          <p:nvPr/>
        </p:nvSpPr>
        <p:spPr>
          <a:xfrm>
            <a:off x="387741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/>
          <p:cNvSpPr/>
          <p:nvPr/>
        </p:nvSpPr>
        <p:spPr>
          <a:xfrm>
            <a:off x="4189939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425831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Moon 192"/>
          <p:cNvSpPr/>
          <p:nvPr/>
        </p:nvSpPr>
        <p:spPr>
          <a:xfrm>
            <a:off x="425831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/>
          <p:nvPr/>
        </p:nvSpPr>
        <p:spPr>
          <a:xfrm>
            <a:off x="5332649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540102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Moon 201"/>
          <p:cNvSpPr/>
          <p:nvPr/>
        </p:nvSpPr>
        <p:spPr>
          <a:xfrm>
            <a:off x="540102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5713553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578192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Moon 204"/>
          <p:cNvSpPr/>
          <p:nvPr/>
        </p:nvSpPr>
        <p:spPr>
          <a:xfrm>
            <a:off x="578192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/>
          <p:nvPr/>
        </p:nvSpPr>
        <p:spPr>
          <a:xfrm>
            <a:off x="609445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616283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Moon 207"/>
          <p:cNvSpPr/>
          <p:nvPr/>
        </p:nvSpPr>
        <p:spPr>
          <a:xfrm>
            <a:off x="616283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/>
          <p:nvPr/>
        </p:nvSpPr>
        <p:spPr>
          <a:xfrm>
            <a:off x="6475360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654373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Moon 210"/>
          <p:cNvSpPr/>
          <p:nvPr/>
        </p:nvSpPr>
        <p:spPr>
          <a:xfrm>
            <a:off x="654373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/>
          <p:nvPr/>
        </p:nvSpPr>
        <p:spPr>
          <a:xfrm>
            <a:off x="6856263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692463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Moon 213"/>
          <p:cNvSpPr/>
          <p:nvPr/>
        </p:nvSpPr>
        <p:spPr>
          <a:xfrm>
            <a:off x="692463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/>
          <p:nvPr/>
        </p:nvSpPr>
        <p:spPr>
          <a:xfrm>
            <a:off x="7237167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730554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Moon 216"/>
          <p:cNvSpPr/>
          <p:nvPr/>
        </p:nvSpPr>
        <p:spPr>
          <a:xfrm>
            <a:off x="730554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/>
          <p:nvPr/>
        </p:nvSpPr>
        <p:spPr>
          <a:xfrm>
            <a:off x="7618070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768644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Moon 219"/>
          <p:cNvSpPr/>
          <p:nvPr/>
        </p:nvSpPr>
        <p:spPr>
          <a:xfrm>
            <a:off x="768644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/>
          <p:nvPr/>
        </p:nvSpPr>
        <p:spPr>
          <a:xfrm>
            <a:off x="7998974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806735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Moon 222"/>
          <p:cNvSpPr/>
          <p:nvPr/>
        </p:nvSpPr>
        <p:spPr>
          <a:xfrm>
            <a:off x="806735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/>
          <p:cNvSpPr/>
          <p:nvPr/>
        </p:nvSpPr>
        <p:spPr>
          <a:xfrm>
            <a:off x="837987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844825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Moon 225"/>
          <p:cNvSpPr/>
          <p:nvPr/>
        </p:nvSpPr>
        <p:spPr>
          <a:xfrm>
            <a:off x="844825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/>
          <p:cNvSpPr/>
          <p:nvPr/>
        </p:nvSpPr>
        <p:spPr>
          <a:xfrm>
            <a:off x="8760781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882915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Moon 228"/>
          <p:cNvSpPr/>
          <p:nvPr/>
        </p:nvSpPr>
        <p:spPr>
          <a:xfrm>
            <a:off x="882915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/>
          <p:cNvSpPr/>
          <p:nvPr/>
        </p:nvSpPr>
        <p:spPr>
          <a:xfrm>
            <a:off x="914168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921006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Moon 231"/>
          <p:cNvSpPr/>
          <p:nvPr/>
        </p:nvSpPr>
        <p:spPr>
          <a:xfrm>
            <a:off x="921006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/>
          <p:cNvSpPr/>
          <p:nvPr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Moon 234"/>
          <p:cNvSpPr/>
          <p:nvPr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Moon 237"/>
          <p:cNvSpPr/>
          <p:nvPr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761807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83018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Moon 240"/>
          <p:cNvSpPr/>
          <p:nvPr/>
        </p:nvSpPr>
        <p:spPr>
          <a:xfrm>
            <a:off x="83018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/>
          <p:cNvSpPr/>
          <p:nvPr/>
        </p:nvSpPr>
        <p:spPr>
          <a:xfrm>
            <a:off x="114271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121108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Moon 243"/>
          <p:cNvSpPr/>
          <p:nvPr/>
        </p:nvSpPr>
        <p:spPr>
          <a:xfrm>
            <a:off x="121108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/>
          <p:cNvSpPr/>
          <p:nvPr/>
        </p:nvSpPr>
        <p:spPr>
          <a:xfrm>
            <a:off x="152361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159199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Moon 246"/>
          <p:cNvSpPr/>
          <p:nvPr/>
        </p:nvSpPr>
        <p:spPr>
          <a:xfrm>
            <a:off x="159199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/>
          <p:cNvSpPr/>
          <p:nvPr/>
        </p:nvSpPr>
        <p:spPr>
          <a:xfrm>
            <a:off x="1904518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197289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Moon 249"/>
          <p:cNvSpPr/>
          <p:nvPr/>
        </p:nvSpPr>
        <p:spPr>
          <a:xfrm>
            <a:off x="197289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/>
          <p:cNvSpPr/>
          <p:nvPr/>
        </p:nvSpPr>
        <p:spPr>
          <a:xfrm>
            <a:off x="228542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235379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Moon 252"/>
          <p:cNvSpPr/>
          <p:nvPr/>
        </p:nvSpPr>
        <p:spPr>
          <a:xfrm>
            <a:off x="235379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/>
          <p:cNvSpPr/>
          <p:nvPr/>
        </p:nvSpPr>
        <p:spPr>
          <a:xfrm>
            <a:off x="2666325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273470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Moon 255"/>
          <p:cNvSpPr/>
          <p:nvPr/>
        </p:nvSpPr>
        <p:spPr>
          <a:xfrm>
            <a:off x="273470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/>
          <p:cNvSpPr/>
          <p:nvPr/>
        </p:nvSpPr>
        <p:spPr>
          <a:xfrm>
            <a:off x="3047228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311560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Moon 258"/>
          <p:cNvSpPr/>
          <p:nvPr/>
        </p:nvSpPr>
        <p:spPr>
          <a:xfrm>
            <a:off x="311560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/>
          <p:cNvSpPr/>
          <p:nvPr/>
        </p:nvSpPr>
        <p:spPr>
          <a:xfrm>
            <a:off x="342813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349650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Moon 261"/>
          <p:cNvSpPr/>
          <p:nvPr/>
        </p:nvSpPr>
        <p:spPr>
          <a:xfrm>
            <a:off x="349650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/>
          <p:cNvSpPr/>
          <p:nvPr/>
        </p:nvSpPr>
        <p:spPr>
          <a:xfrm>
            <a:off x="3809035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387741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Moon 264"/>
          <p:cNvSpPr/>
          <p:nvPr/>
        </p:nvSpPr>
        <p:spPr>
          <a:xfrm>
            <a:off x="387741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/>
          <p:cNvSpPr/>
          <p:nvPr/>
        </p:nvSpPr>
        <p:spPr>
          <a:xfrm>
            <a:off x="4189939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425831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Moon 267"/>
          <p:cNvSpPr/>
          <p:nvPr/>
        </p:nvSpPr>
        <p:spPr>
          <a:xfrm>
            <a:off x="425831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/>
          <p:cNvSpPr/>
          <p:nvPr/>
        </p:nvSpPr>
        <p:spPr>
          <a:xfrm>
            <a:off x="5332649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/>
          <p:cNvSpPr/>
          <p:nvPr/>
        </p:nvSpPr>
        <p:spPr>
          <a:xfrm>
            <a:off x="540102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Moon 276"/>
          <p:cNvSpPr/>
          <p:nvPr/>
        </p:nvSpPr>
        <p:spPr>
          <a:xfrm>
            <a:off x="540102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571355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578192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Moon 279"/>
          <p:cNvSpPr/>
          <p:nvPr/>
        </p:nvSpPr>
        <p:spPr>
          <a:xfrm>
            <a:off x="578192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/>
          <p:cNvSpPr/>
          <p:nvPr/>
        </p:nvSpPr>
        <p:spPr>
          <a:xfrm>
            <a:off x="6094456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616283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Moon 282"/>
          <p:cNvSpPr/>
          <p:nvPr/>
        </p:nvSpPr>
        <p:spPr>
          <a:xfrm>
            <a:off x="616283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/>
          <p:cNvSpPr/>
          <p:nvPr/>
        </p:nvSpPr>
        <p:spPr>
          <a:xfrm>
            <a:off x="647536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654373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Moon 285"/>
          <p:cNvSpPr/>
          <p:nvPr/>
        </p:nvSpPr>
        <p:spPr>
          <a:xfrm>
            <a:off x="654373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/>
          <p:cNvSpPr/>
          <p:nvPr/>
        </p:nvSpPr>
        <p:spPr>
          <a:xfrm>
            <a:off x="685626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692463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Moon 288"/>
          <p:cNvSpPr/>
          <p:nvPr/>
        </p:nvSpPr>
        <p:spPr>
          <a:xfrm>
            <a:off x="692463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/>
          <p:cNvSpPr/>
          <p:nvPr/>
        </p:nvSpPr>
        <p:spPr>
          <a:xfrm>
            <a:off x="723716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730554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Moon 291"/>
          <p:cNvSpPr/>
          <p:nvPr/>
        </p:nvSpPr>
        <p:spPr>
          <a:xfrm>
            <a:off x="730554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/>
          <p:cNvSpPr/>
          <p:nvPr/>
        </p:nvSpPr>
        <p:spPr>
          <a:xfrm>
            <a:off x="7618070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768644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Moon 294"/>
          <p:cNvSpPr/>
          <p:nvPr/>
        </p:nvSpPr>
        <p:spPr>
          <a:xfrm>
            <a:off x="768644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/>
          <p:cNvSpPr/>
          <p:nvPr/>
        </p:nvSpPr>
        <p:spPr>
          <a:xfrm>
            <a:off x="799897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806735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Moon 297"/>
          <p:cNvSpPr/>
          <p:nvPr/>
        </p:nvSpPr>
        <p:spPr>
          <a:xfrm>
            <a:off x="806735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/>
          <p:cNvSpPr/>
          <p:nvPr/>
        </p:nvSpPr>
        <p:spPr>
          <a:xfrm>
            <a:off x="837987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844825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Moon 300"/>
          <p:cNvSpPr/>
          <p:nvPr/>
        </p:nvSpPr>
        <p:spPr>
          <a:xfrm>
            <a:off x="844825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/>
          <p:cNvSpPr/>
          <p:nvPr/>
        </p:nvSpPr>
        <p:spPr>
          <a:xfrm>
            <a:off x="8760781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882915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Moon 303"/>
          <p:cNvSpPr/>
          <p:nvPr/>
        </p:nvSpPr>
        <p:spPr>
          <a:xfrm>
            <a:off x="882915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/>
          <p:cNvSpPr/>
          <p:nvPr/>
        </p:nvSpPr>
        <p:spPr>
          <a:xfrm>
            <a:off x="9141684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/>
          <p:cNvSpPr/>
          <p:nvPr/>
        </p:nvSpPr>
        <p:spPr>
          <a:xfrm>
            <a:off x="921006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Moon 306"/>
          <p:cNvSpPr/>
          <p:nvPr/>
        </p:nvSpPr>
        <p:spPr>
          <a:xfrm>
            <a:off x="921006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/>
          <p:cNvSpPr/>
          <p:nvPr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/>
          <p:cNvSpPr/>
          <p:nvPr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Moon 309"/>
          <p:cNvSpPr/>
          <p:nvPr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/>
          <p:cNvSpPr/>
          <p:nvPr/>
        </p:nvSpPr>
        <p:spPr>
          <a:xfrm>
            <a:off x="380904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/>
          <p:cNvSpPr/>
          <p:nvPr/>
        </p:nvSpPr>
        <p:spPr>
          <a:xfrm>
            <a:off x="44928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Moon 312"/>
          <p:cNvSpPr/>
          <p:nvPr/>
        </p:nvSpPr>
        <p:spPr>
          <a:xfrm>
            <a:off x="44928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/>
          <p:cNvSpPr/>
          <p:nvPr/>
        </p:nvSpPr>
        <p:spPr>
          <a:xfrm>
            <a:off x="761807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Oval 314"/>
          <p:cNvSpPr/>
          <p:nvPr/>
        </p:nvSpPr>
        <p:spPr>
          <a:xfrm>
            <a:off x="830183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Moon 315"/>
          <p:cNvSpPr/>
          <p:nvPr/>
        </p:nvSpPr>
        <p:spPr>
          <a:xfrm>
            <a:off x="830183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/>
          <p:cNvSpPr/>
          <p:nvPr/>
        </p:nvSpPr>
        <p:spPr>
          <a:xfrm>
            <a:off x="1142711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Oval 317"/>
          <p:cNvSpPr/>
          <p:nvPr/>
        </p:nvSpPr>
        <p:spPr>
          <a:xfrm>
            <a:off x="121108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Moon 318"/>
          <p:cNvSpPr/>
          <p:nvPr/>
        </p:nvSpPr>
        <p:spPr>
          <a:xfrm>
            <a:off x="121108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/>
          <p:cNvSpPr/>
          <p:nvPr/>
        </p:nvSpPr>
        <p:spPr>
          <a:xfrm>
            <a:off x="1523614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Oval 320"/>
          <p:cNvSpPr/>
          <p:nvPr/>
        </p:nvSpPr>
        <p:spPr>
          <a:xfrm>
            <a:off x="159199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Moon 321"/>
          <p:cNvSpPr/>
          <p:nvPr/>
        </p:nvSpPr>
        <p:spPr>
          <a:xfrm>
            <a:off x="159199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/>
          <p:cNvSpPr/>
          <p:nvPr/>
        </p:nvSpPr>
        <p:spPr>
          <a:xfrm>
            <a:off x="1904518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Oval 323"/>
          <p:cNvSpPr/>
          <p:nvPr/>
        </p:nvSpPr>
        <p:spPr>
          <a:xfrm>
            <a:off x="197289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Moon 324"/>
          <p:cNvSpPr/>
          <p:nvPr/>
        </p:nvSpPr>
        <p:spPr>
          <a:xfrm>
            <a:off x="197289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/>
          <p:cNvSpPr/>
          <p:nvPr/>
        </p:nvSpPr>
        <p:spPr>
          <a:xfrm>
            <a:off x="2285421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Oval 326"/>
          <p:cNvSpPr/>
          <p:nvPr/>
        </p:nvSpPr>
        <p:spPr>
          <a:xfrm>
            <a:off x="235379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Moon 327"/>
          <p:cNvSpPr/>
          <p:nvPr/>
        </p:nvSpPr>
        <p:spPr>
          <a:xfrm>
            <a:off x="235379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82"/>
          <p:cNvSpPr/>
          <p:nvPr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Oval 383"/>
          <p:cNvSpPr/>
          <p:nvPr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Moon 384"/>
          <p:cNvSpPr/>
          <p:nvPr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Rectangle 385"/>
          <p:cNvSpPr/>
          <p:nvPr/>
        </p:nvSpPr>
        <p:spPr>
          <a:xfrm>
            <a:off x="380904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7" name="Oval 386"/>
          <p:cNvSpPr/>
          <p:nvPr/>
        </p:nvSpPr>
        <p:spPr>
          <a:xfrm>
            <a:off x="44928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Moon 387"/>
          <p:cNvSpPr/>
          <p:nvPr/>
        </p:nvSpPr>
        <p:spPr>
          <a:xfrm>
            <a:off x="44928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Rectangle 388"/>
          <p:cNvSpPr/>
          <p:nvPr/>
        </p:nvSpPr>
        <p:spPr>
          <a:xfrm>
            <a:off x="761807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Oval 389"/>
          <p:cNvSpPr/>
          <p:nvPr/>
        </p:nvSpPr>
        <p:spPr>
          <a:xfrm>
            <a:off x="830183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Moon 390"/>
          <p:cNvSpPr/>
          <p:nvPr/>
        </p:nvSpPr>
        <p:spPr>
          <a:xfrm>
            <a:off x="830183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Rectangle 391"/>
          <p:cNvSpPr/>
          <p:nvPr/>
        </p:nvSpPr>
        <p:spPr>
          <a:xfrm>
            <a:off x="1142711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Oval 392"/>
          <p:cNvSpPr/>
          <p:nvPr/>
        </p:nvSpPr>
        <p:spPr>
          <a:xfrm>
            <a:off x="121108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Moon 393"/>
          <p:cNvSpPr/>
          <p:nvPr/>
        </p:nvSpPr>
        <p:spPr>
          <a:xfrm>
            <a:off x="121108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Rectangle 394"/>
          <p:cNvSpPr/>
          <p:nvPr/>
        </p:nvSpPr>
        <p:spPr>
          <a:xfrm>
            <a:off x="1523614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Oval 395"/>
          <p:cNvSpPr/>
          <p:nvPr/>
        </p:nvSpPr>
        <p:spPr>
          <a:xfrm>
            <a:off x="159199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Moon 396"/>
          <p:cNvSpPr/>
          <p:nvPr/>
        </p:nvSpPr>
        <p:spPr>
          <a:xfrm>
            <a:off x="159199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Rectangle 397"/>
          <p:cNvSpPr/>
          <p:nvPr/>
        </p:nvSpPr>
        <p:spPr>
          <a:xfrm>
            <a:off x="1904518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9" name="Oval 398"/>
          <p:cNvSpPr/>
          <p:nvPr/>
        </p:nvSpPr>
        <p:spPr>
          <a:xfrm>
            <a:off x="197289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Moon 399"/>
          <p:cNvSpPr/>
          <p:nvPr/>
        </p:nvSpPr>
        <p:spPr>
          <a:xfrm>
            <a:off x="197289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Rectangle 400"/>
          <p:cNvSpPr/>
          <p:nvPr/>
        </p:nvSpPr>
        <p:spPr>
          <a:xfrm>
            <a:off x="2285421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Oval 401"/>
          <p:cNvSpPr/>
          <p:nvPr/>
        </p:nvSpPr>
        <p:spPr>
          <a:xfrm>
            <a:off x="235379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Moon 402"/>
          <p:cNvSpPr/>
          <p:nvPr/>
        </p:nvSpPr>
        <p:spPr>
          <a:xfrm>
            <a:off x="235379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8" name="Rectangle 607"/>
          <p:cNvSpPr/>
          <p:nvPr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Oval 608"/>
          <p:cNvSpPr/>
          <p:nvPr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0" name="Moon 609"/>
          <p:cNvSpPr/>
          <p:nvPr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1" name="Rectangle 610"/>
          <p:cNvSpPr/>
          <p:nvPr/>
        </p:nvSpPr>
        <p:spPr>
          <a:xfrm>
            <a:off x="38090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Oval 611"/>
          <p:cNvSpPr/>
          <p:nvPr/>
        </p:nvSpPr>
        <p:spPr>
          <a:xfrm>
            <a:off x="44928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Moon 612"/>
          <p:cNvSpPr/>
          <p:nvPr/>
        </p:nvSpPr>
        <p:spPr>
          <a:xfrm>
            <a:off x="44928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Rectangle 613"/>
          <p:cNvSpPr/>
          <p:nvPr/>
        </p:nvSpPr>
        <p:spPr>
          <a:xfrm>
            <a:off x="761807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Oval 614"/>
          <p:cNvSpPr/>
          <p:nvPr/>
        </p:nvSpPr>
        <p:spPr>
          <a:xfrm>
            <a:off x="830183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Moon 615"/>
          <p:cNvSpPr/>
          <p:nvPr/>
        </p:nvSpPr>
        <p:spPr>
          <a:xfrm>
            <a:off x="830183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Rectangle 616"/>
          <p:cNvSpPr/>
          <p:nvPr/>
        </p:nvSpPr>
        <p:spPr>
          <a:xfrm>
            <a:off x="1142711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Oval 617"/>
          <p:cNvSpPr/>
          <p:nvPr/>
        </p:nvSpPr>
        <p:spPr>
          <a:xfrm>
            <a:off x="121108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Moon 618"/>
          <p:cNvSpPr/>
          <p:nvPr/>
        </p:nvSpPr>
        <p:spPr>
          <a:xfrm>
            <a:off x="121108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0" name="Rectangle 619"/>
          <p:cNvSpPr/>
          <p:nvPr/>
        </p:nvSpPr>
        <p:spPr>
          <a:xfrm>
            <a:off x="152361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1" name="Oval 620"/>
          <p:cNvSpPr/>
          <p:nvPr/>
        </p:nvSpPr>
        <p:spPr>
          <a:xfrm>
            <a:off x="159199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2" name="Moon 621"/>
          <p:cNvSpPr/>
          <p:nvPr/>
        </p:nvSpPr>
        <p:spPr>
          <a:xfrm>
            <a:off x="159199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3" name="Rectangle 622"/>
          <p:cNvSpPr/>
          <p:nvPr/>
        </p:nvSpPr>
        <p:spPr>
          <a:xfrm>
            <a:off x="1904518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4" name="Oval 623"/>
          <p:cNvSpPr/>
          <p:nvPr/>
        </p:nvSpPr>
        <p:spPr>
          <a:xfrm>
            <a:off x="197289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5" name="Moon 624"/>
          <p:cNvSpPr/>
          <p:nvPr/>
        </p:nvSpPr>
        <p:spPr>
          <a:xfrm>
            <a:off x="197289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6" name="Rectangle 625"/>
          <p:cNvSpPr/>
          <p:nvPr/>
        </p:nvSpPr>
        <p:spPr>
          <a:xfrm>
            <a:off x="2285421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7" name="Oval 626"/>
          <p:cNvSpPr/>
          <p:nvPr/>
        </p:nvSpPr>
        <p:spPr>
          <a:xfrm>
            <a:off x="235379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8" name="Moon 627"/>
          <p:cNvSpPr/>
          <p:nvPr/>
        </p:nvSpPr>
        <p:spPr>
          <a:xfrm>
            <a:off x="235379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3" name="Rectangle 682"/>
          <p:cNvSpPr/>
          <p:nvPr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4" name="Oval 683"/>
          <p:cNvSpPr/>
          <p:nvPr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5" name="Moon 684"/>
          <p:cNvSpPr/>
          <p:nvPr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6" name="Rectangle 685"/>
          <p:cNvSpPr/>
          <p:nvPr/>
        </p:nvSpPr>
        <p:spPr>
          <a:xfrm>
            <a:off x="380904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7" name="Oval 686"/>
          <p:cNvSpPr/>
          <p:nvPr/>
        </p:nvSpPr>
        <p:spPr>
          <a:xfrm>
            <a:off x="44928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8" name="Moon 687"/>
          <p:cNvSpPr/>
          <p:nvPr/>
        </p:nvSpPr>
        <p:spPr>
          <a:xfrm>
            <a:off x="44928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9" name="Rectangle 688"/>
          <p:cNvSpPr/>
          <p:nvPr/>
        </p:nvSpPr>
        <p:spPr>
          <a:xfrm>
            <a:off x="761807" y="304691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0" name="Oval 689"/>
          <p:cNvSpPr/>
          <p:nvPr/>
        </p:nvSpPr>
        <p:spPr>
          <a:xfrm>
            <a:off x="830183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1" name="Moon 690"/>
          <p:cNvSpPr/>
          <p:nvPr/>
        </p:nvSpPr>
        <p:spPr>
          <a:xfrm>
            <a:off x="830183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2" name="Rectangle 691"/>
          <p:cNvSpPr/>
          <p:nvPr/>
        </p:nvSpPr>
        <p:spPr>
          <a:xfrm>
            <a:off x="1142711" y="304691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3" name="Oval 692"/>
          <p:cNvSpPr/>
          <p:nvPr/>
        </p:nvSpPr>
        <p:spPr>
          <a:xfrm>
            <a:off x="121108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4" name="Moon 693"/>
          <p:cNvSpPr/>
          <p:nvPr/>
        </p:nvSpPr>
        <p:spPr>
          <a:xfrm>
            <a:off x="121108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5" name="Rectangle 694"/>
          <p:cNvSpPr/>
          <p:nvPr/>
        </p:nvSpPr>
        <p:spPr>
          <a:xfrm>
            <a:off x="1523614" y="304691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6" name="Oval 695"/>
          <p:cNvSpPr/>
          <p:nvPr/>
        </p:nvSpPr>
        <p:spPr>
          <a:xfrm>
            <a:off x="159199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7" name="Moon 696"/>
          <p:cNvSpPr/>
          <p:nvPr/>
        </p:nvSpPr>
        <p:spPr>
          <a:xfrm>
            <a:off x="159199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8" name="Rectangle 697"/>
          <p:cNvSpPr/>
          <p:nvPr/>
        </p:nvSpPr>
        <p:spPr>
          <a:xfrm>
            <a:off x="1904518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9" name="Oval 698"/>
          <p:cNvSpPr/>
          <p:nvPr/>
        </p:nvSpPr>
        <p:spPr>
          <a:xfrm>
            <a:off x="197289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0" name="Moon 699"/>
          <p:cNvSpPr/>
          <p:nvPr/>
        </p:nvSpPr>
        <p:spPr>
          <a:xfrm>
            <a:off x="197289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1" name="Rectangle 700"/>
          <p:cNvSpPr/>
          <p:nvPr/>
        </p:nvSpPr>
        <p:spPr>
          <a:xfrm>
            <a:off x="2285421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2" name="Oval 701"/>
          <p:cNvSpPr/>
          <p:nvPr/>
        </p:nvSpPr>
        <p:spPr>
          <a:xfrm>
            <a:off x="235379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3" name="Moon 702"/>
          <p:cNvSpPr/>
          <p:nvPr/>
        </p:nvSpPr>
        <p:spPr>
          <a:xfrm>
            <a:off x="235379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8" name="Rectangle 757"/>
          <p:cNvSpPr/>
          <p:nvPr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9" name="Oval 758"/>
          <p:cNvSpPr/>
          <p:nvPr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0" name="Moon 759"/>
          <p:cNvSpPr/>
          <p:nvPr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1" name="Rectangle 760"/>
          <p:cNvSpPr/>
          <p:nvPr/>
        </p:nvSpPr>
        <p:spPr>
          <a:xfrm>
            <a:off x="380904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62" name="Oval 761"/>
          <p:cNvSpPr/>
          <p:nvPr/>
        </p:nvSpPr>
        <p:spPr>
          <a:xfrm>
            <a:off x="44928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3" name="Moon 762"/>
          <p:cNvSpPr/>
          <p:nvPr/>
        </p:nvSpPr>
        <p:spPr>
          <a:xfrm>
            <a:off x="44928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4" name="Rectangle 763"/>
          <p:cNvSpPr/>
          <p:nvPr/>
        </p:nvSpPr>
        <p:spPr>
          <a:xfrm>
            <a:off x="761807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5" name="Oval 764"/>
          <p:cNvSpPr/>
          <p:nvPr/>
        </p:nvSpPr>
        <p:spPr>
          <a:xfrm>
            <a:off x="830183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6" name="Moon 765"/>
          <p:cNvSpPr/>
          <p:nvPr/>
        </p:nvSpPr>
        <p:spPr>
          <a:xfrm>
            <a:off x="830183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7" name="Rectangle 766"/>
          <p:cNvSpPr/>
          <p:nvPr/>
        </p:nvSpPr>
        <p:spPr>
          <a:xfrm>
            <a:off x="114271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Oval 767"/>
          <p:cNvSpPr/>
          <p:nvPr/>
        </p:nvSpPr>
        <p:spPr>
          <a:xfrm>
            <a:off x="121108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9" name="Moon 768"/>
          <p:cNvSpPr/>
          <p:nvPr/>
        </p:nvSpPr>
        <p:spPr>
          <a:xfrm>
            <a:off x="121108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0" name="Rectangle 769"/>
          <p:cNvSpPr/>
          <p:nvPr/>
        </p:nvSpPr>
        <p:spPr>
          <a:xfrm>
            <a:off x="1523614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1" name="Oval 770"/>
          <p:cNvSpPr/>
          <p:nvPr/>
        </p:nvSpPr>
        <p:spPr>
          <a:xfrm>
            <a:off x="159199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2" name="Moon 771"/>
          <p:cNvSpPr/>
          <p:nvPr/>
        </p:nvSpPr>
        <p:spPr>
          <a:xfrm>
            <a:off x="159199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3" name="Rectangle 772"/>
          <p:cNvSpPr/>
          <p:nvPr/>
        </p:nvSpPr>
        <p:spPr>
          <a:xfrm>
            <a:off x="1904518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4" name="Oval 773"/>
          <p:cNvSpPr/>
          <p:nvPr/>
        </p:nvSpPr>
        <p:spPr>
          <a:xfrm>
            <a:off x="197289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5" name="Moon 774"/>
          <p:cNvSpPr/>
          <p:nvPr/>
        </p:nvSpPr>
        <p:spPr>
          <a:xfrm>
            <a:off x="197289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6" name="Rectangle 775"/>
          <p:cNvSpPr/>
          <p:nvPr/>
        </p:nvSpPr>
        <p:spPr>
          <a:xfrm>
            <a:off x="228542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7" name="Oval 776"/>
          <p:cNvSpPr/>
          <p:nvPr/>
        </p:nvSpPr>
        <p:spPr>
          <a:xfrm>
            <a:off x="235379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8" name="Moon 777"/>
          <p:cNvSpPr/>
          <p:nvPr/>
        </p:nvSpPr>
        <p:spPr>
          <a:xfrm>
            <a:off x="235379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3" name="Rectangle 832"/>
          <p:cNvSpPr/>
          <p:nvPr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4" name="Oval 833"/>
          <p:cNvSpPr/>
          <p:nvPr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5" name="Moon 834"/>
          <p:cNvSpPr/>
          <p:nvPr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6" name="Rectangle 835"/>
          <p:cNvSpPr/>
          <p:nvPr/>
        </p:nvSpPr>
        <p:spPr>
          <a:xfrm>
            <a:off x="380904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7" name="Oval 836"/>
          <p:cNvSpPr/>
          <p:nvPr/>
        </p:nvSpPr>
        <p:spPr>
          <a:xfrm>
            <a:off x="44928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8" name="Moon 837"/>
          <p:cNvSpPr/>
          <p:nvPr/>
        </p:nvSpPr>
        <p:spPr>
          <a:xfrm>
            <a:off x="44928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9" name="Rectangle 838"/>
          <p:cNvSpPr/>
          <p:nvPr/>
        </p:nvSpPr>
        <p:spPr>
          <a:xfrm>
            <a:off x="761807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0" name="Oval 839"/>
          <p:cNvSpPr/>
          <p:nvPr/>
        </p:nvSpPr>
        <p:spPr>
          <a:xfrm>
            <a:off x="830183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1" name="Moon 840"/>
          <p:cNvSpPr/>
          <p:nvPr/>
        </p:nvSpPr>
        <p:spPr>
          <a:xfrm>
            <a:off x="830183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2" name="Rectangle 841"/>
          <p:cNvSpPr/>
          <p:nvPr/>
        </p:nvSpPr>
        <p:spPr>
          <a:xfrm>
            <a:off x="1142711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3" name="Oval 842"/>
          <p:cNvSpPr/>
          <p:nvPr/>
        </p:nvSpPr>
        <p:spPr>
          <a:xfrm>
            <a:off x="1211087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4" name="Moon 843"/>
          <p:cNvSpPr/>
          <p:nvPr/>
        </p:nvSpPr>
        <p:spPr>
          <a:xfrm>
            <a:off x="1211087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5" name="Rectangle 844"/>
          <p:cNvSpPr/>
          <p:nvPr/>
        </p:nvSpPr>
        <p:spPr>
          <a:xfrm>
            <a:off x="1523614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6" name="Oval 845"/>
          <p:cNvSpPr/>
          <p:nvPr/>
        </p:nvSpPr>
        <p:spPr>
          <a:xfrm>
            <a:off x="159199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7" name="Moon 846"/>
          <p:cNvSpPr/>
          <p:nvPr/>
        </p:nvSpPr>
        <p:spPr>
          <a:xfrm>
            <a:off x="159199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8" name="Rectangle 847"/>
          <p:cNvSpPr/>
          <p:nvPr/>
        </p:nvSpPr>
        <p:spPr>
          <a:xfrm>
            <a:off x="1904518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9" name="Oval 848"/>
          <p:cNvSpPr/>
          <p:nvPr/>
        </p:nvSpPr>
        <p:spPr>
          <a:xfrm>
            <a:off x="1972894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0" name="Moon 849"/>
          <p:cNvSpPr/>
          <p:nvPr/>
        </p:nvSpPr>
        <p:spPr>
          <a:xfrm>
            <a:off x="1972894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1" name="Rectangle 850"/>
          <p:cNvSpPr/>
          <p:nvPr/>
        </p:nvSpPr>
        <p:spPr>
          <a:xfrm>
            <a:off x="2285421" y="228518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2" name="Oval 851"/>
          <p:cNvSpPr/>
          <p:nvPr/>
        </p:nvSpPr>
        <p:spPr>
          <a:xfrm>
            <a:off x="2353797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3" name="Moon 852"/>
          <p:cNvSpPr/>
          <p:nvPr/>
        </p:nvSpPr>
        <p:spPr>
          <a:xfrm>
            <a:off x="2353797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8" name="Rectangle 907"/>
          <p:cNvSpPr/>
          <p:nvPr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09" name="Oval 908"/>
          <p:cNvSpPr/>
          <p:nvPr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0" name="Moon 909"/>
          <p:cNvSpPr/>
          <p:nvPr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1" name="Rectangle 910"/>
          <p:cNvSpPr/>
          <p:nvPr/>
        </p:nvSpPr>
        <p:spPr>
          <a:xfrm>
            <a:off x="380904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2" name="Oval 911"/>
          <p:cNvSpPr/>
          <p:nvPr/>
        </p:nvSpPr>
        <p:spPr>
          <a:xfrm>
            <a:off x="44928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3" name="Moon 912"/>
          <p:cNvSpPr/>
          <p:nvPr/>
        </p:nvSpPr>
        <p:spPr>
          <a:xfrm>
            <a:off x="44928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4" name="Rectangle 913"/>
          <p:cNvSpPr/>
          <p:nvPr/>
        </p:nvSpPr>
        <p:spPr>
          <a:xfrm>
            <a:off x="761807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5" name="Oval 914"/>
          <p:cNvSpPr/>
          <p:nvPr/>
        </p:nvSpPr>
        <p:spPr>
          <a:xfrm>
            <a:off x="830183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6" name="Moon 915"/>
          <p:cNvSpPr/>
          <p:nvPr/>
        </p:nvSpPr>
        <p:spPr>
          <a:xfrm>
            <a:off x="830183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7" name="Rectangle 916"/>
          <p:cNvSpPr/>
          <p:nvPr/>
        </p:nvSpPr>
        <p:spPr>
          <a:xfrm>
            <a:off x="1142711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8" name="Oval 917"/>
          <p:cNvSpPr/>
          <p:nvPr/>
        </p:nvSpPr>
        <p:spPr>
          <a:xfrm>
            <a:off x="1211087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9" name="Moon 918"/>
          <p:cNvSpPr/>
          <p:nvPr/>
        </p:nvSpPr>
        <p:spPr>
          <a:xfrm>
            <a:off x="1211087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0" name="Rectangle 919"/>
          <p:cNvSpPr/>
          <p:nvPr/>
        </p:nvSpPr>
        <p:spPr>
          <a:xfrm>
            <a:off x="1523614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1" name="Oval 920"/>
          <p:cNvSpPr/>
          <p:nvPr/>
        </p:nvSpPr>
        <p:spPr>
          <a:xfrm>
            <a:off x="159199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" name="Moon 921"/>
          <p:cNvSpPr/>
          <p:nvPr/>
        </p:nvSpPr>
        <p:spPr>
          <a:xfrm>
            <a:off x="159199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3" name="Rectangle 922"/>
          <p:cNvSpPr/>
          <p:nvPr/>
        </p:nvSpPr>
        <p:spPr>
          <a:xfrm>
            <a:off x="1904518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4" name="Oval 923"/>
          <p:cNvSpPr/>
          <p:nvPr/>
        </p:nvSpPr>
        <p:spPr>
          <a:xfrm>
            <a:off x="1972894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5" name="Moon 924"/>
          <p:cNvSpPr/>
          <p:nvPr/>
        </p:nvSpPr>
        <p:spPr>
          <a:xfrm>
            <a:off x="1972894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6" name="Rectangle 925"/>
          <p:cNvSpPr/>
          <p:nvPr/>
        </p:nvSpPr>
        <p:spPr>
          <a:xfrm>
            <a:off x="2285421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7" name="Oval 926"/>
          <p:cNvSpPr/>
          <p:nvPr/>
        </p:nvSpPr>
        <p:spPr>
          <a:xfrm>
            <a:off x="2353797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8" name="Moon 927"/>
          <p:cNvSpPr/>
          <p:nvPr/>
        </p:nvSpPr>
        <p:spPr>
          <a:xfrm>
            <a:off x="2353797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3" name="Rectangle 982"/>
          <p:cNvSpPr/>
          <p:nvPr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84" name="Oval 983"/>
          <p:cNvSpPr/>
          <p:nvPr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5" name="Moon 984"/>
          <p:cNvSpPr/>
          <p:nvPr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6" name="Rectangle 985"/>
          <p:cNvSpPr/>
          <p:nvPr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87" name="Oval 986"/>
          <p:cNvSpPr/>
          <p:nvPr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8" name="Moon 987"/>
          <p:cNvSpPr/>
          <p:nvPr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9" name="Rectangle 988"/>
          <p:cNvSpPr/>
          <p:nvPr/>
        </p:nvSpPr>
        <p:spPr>
          <a:xfrm>
            <a:off x="761807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0" name="Oval 989"/>
          <p:cNvSpPr/>
          <p:nvPr/>
        </p:nvSpPr>
        <p:spPr>
          <a:xfrm>
            <a:off x="83018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1" name="Moon 990"/>
          <p:cNvSpPr/>
          <p:nvPr/>
        </p:nvSpPr>
        <p:spPr>
          <a:xfrm>
            <a:off x="83018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2" name="Rectangle 991"/>
          <p:cNvSpPr/>
          <p:nvPr/>
        </p:nvSpPr>
        <p:spPr>
          <a:xfrm>
            <a:off x="114271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3" name="Oval 992"/>
          <p:cNvSpPr/>
          <p:nvPr/>
        </p:nvSpPr>
        <p:spPr>
          <a:xfrm>
            <a:off x="121108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4" name="Moon 993"/>
          <p:cNvSpPr/>
          <p:nvPr/>
        </p:nvSpPr>
        <p:spPr>
          <a:xfrm>
            <a:off x="121108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5" name="Rectangle 994"/>
          <p:cNvSpPr/>
          <p:nvPr/>
        </p:nvSpPr>
        <p:spPr>
          <a:xfrm>
            <a:off x="1523614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6" name="Oval 995"/>
          <p:cNvSpPr/>
          <p:nvPr/>
        </p:nvSpPr>
        <p:spPr>
          <a:xfrm>
            <a:off x="159199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7" name="Moon 996"/>
          <p:cNvSpPr/>
          <p:nvPr/>
        </p:nvSpPr>
        <p:spPr>
          <a:xfrm>
            <a:off x="159199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8" name="Rectangle 997"/>
          <p:cNvSpPr/>
          <p:nvPr/>
        </p:nvSpPr>
        <p:spPr>
          <a:xfrm>
            <a:off x="1904518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9" name="Oval 998"/>
          <p:cNvSpPr/>
          <p:nvPr/>
        </p:nvSpPr>
        <p:spPr>
          <a:xfrm>
            <a:off x="197289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0" name="Moon 999"/>
          <p:cNvSpPr/>
          <p:nvPr/>
        </p:nvSpPr>
        <p:spPr>
          <a:xfrm>
            <a:off x="197289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1" name="Rectangle 1000"/>
          <p:cNvSpPr/>
          <p:nvPr/>
        </p:nvSpPr>
        <p:spPr>
          <a:xfrm>
            <a:off x="2285421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2" name="Oval 1001"/>
          <p:cNvSpPr/>
          <p:nvPr/>
        </p:nvSpPr>
        <p:spPr>
          <a:xfrm>
            <a:off x="235379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3" name="Moon 1002"/>
          <p:cNvSpPr/>
          <p:nvPr/>
        </p:nvSpPr>
        <p:spPr>
          <a:xfrm>
            <a:off x="235379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Rectangle 1057"/>
          <p:cNvSpPr/>
          <p:nvPr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9" name="Oval 1058"/>
          <p:cNvSpPr/>
          <p:nvPr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Moon 1059"/>
          <p:cNvSpPr/>
          <p:nvPr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Rectangle 1060"/>
          <p:cNvSpPr/>
          <p:nvPr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2" name="Oval 1061"/>
          <p:cNvSpPr/>
          <p:nvPr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3" name="Moon 1062"/>
          <p:cNvSpPr/>
          <p:nvPr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4" name="Rectangle 1063"/>
          <p:cNvSpPr/>
          <p:nvPr/>
        </p:nvSpPr>
        <p:spPr>
          <a:xfrm>
            <a:off x="76180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5" name="Oval 1064"/>
          <p:cNvSpPr/>
          <p:nvPr/>
        </p:nvSpPr>
        <p:spPr>
          <a:xfrm>
            <a:off x="83018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6" name="Moon 1065"/>
          <p:cNvSpPr/>
          <p:nvPr/>
        </p:nvSpPr>
        <p:spPr>
          <a:xfrm>
            <a:off x="83018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7" name="Rectangle 1066"/>
          <p:cNvSpPr/>
          <p:nvPr/>
        </p:nvSpPr>
        <p:spPr>
          <a:xfrm>
            <a:off x="1142711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Oval 1067"/>
          <p:cNvSpPr/>
          <p:nvPr/>
        </p:nvSpPr>
        <p:spPr>
          <a:xfrm>
            <a:off x="121108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9" name="Moon 1068"/>
          <p:cNvSpPr/>
          <p:nvPr/>
        </p:nvSpPr>
        <p:spPr>
          <a:xfrm>
            <a:off x="121108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0" name="Rectangle 1069"/>
          <p:cNvSpPr/>
          <p:nvPr/>
        </p:nvSpPr>
        <p:spPr>
          <a:xfrm>
            <a:off x="1523614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Oval 1070"/>
          <p:cNvSpPr/>
          <p:nvPr/>
        </p:nvSpPr>
        <p:spPr>
          <a:xfrm>
            <a:off x="159199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2" name="Moon 1071"/>
          <p:cNvSpPr/>
          <p:nvPr/>
        </p:nvSpPr>
        <p:spPr>
          <a:xfrm>
            <a:off x="159199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3" name="Rectangle 1072"/>
          <p:cNvSpPr/>
          <p:nvPr/>
        </p:nvSpPr>
        <p:spPr>
          <a:xfrm>
            <a:off x="1904518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4" name="Oval 1073"/>
          <p:cNvSpPr/>
          <p:nvPr/>
        </p:nvSpPr>
        <p:spPr>
          <a:xfrm>
            <a:off x="197289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Moon 1074"/>
          <p:cNvSpPr/>
          <p:nvPr/>
        </p:nvSpPr>
        <p:spPr>
          <a:xfrm>
            <a:off x="197289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6" name="Rectangle 1075"/>
          <p:cNvSpPr/>
          <p:nvPr/>
        </p:nvSpPr>
        <p:spPr>
          <a:xfrm>
            <a:off x="2285421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7" name="Oval 1076"/>
          <p:cNvSpPr/>
          <p:nvPr/>
        </p:nvSpPr>
        <p:spPr>
          <a:xfrm>
            <a:off x="235379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8" name="Moon 1077"/>
          <p:cNvSpPr/>
          <p:nvPr/>
        </p:nvSpPr>
        <p:spPr>
          <a:xfrm>
            <a:off x="235379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9" name="Rectangle 1078"/>
          <p:cNvSpPr/>
          <p:nvPr/>
        </p:nvSpPr>
        <p:spPr>
          <a:xfrm>
            <a:off x="266632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0" name="Oval 1079"/>
          <p:cNvSpPr/>
          <p:nvPr/>
        </p:nvSpPr>
        <p:spPr>
          <a:xfrm>
            <a:off x="273470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1" name="Moon 1080"/>
          <p:cNvSpPr/>
          <p:nvPr/>
        </p:nvSpPr>
        <p:spPr>
          <a:xfrm>
            <a:off x="273470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2" name="Rectangle 1081"/>
          <p:cNvSpPr/>
          <p:nvPr/>
        </p:nvSpPr>
        <p:spPr>
          <a:xfrm>
            <a:off x="3047228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3" name="Oval 1082"/>
          <p:cNvSpPr/>
          <p:nvPr/>
        </p:nvSpPr>
        <p:spPr>
          <a:xfrm>
            <a:off x="311560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Moon 1083"/>
          <p:cNvSpPr/>
          <p:nvPr/>
        </p:nvSpPr>
        <p:spPr>
          <a:xfrm>
            <a:off x="311560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5" name="Rectangle 1084"/>
          <p:cNvSpPr/>
          <p:nvPr/>
        </p:nvSpPr>
        <p:spPr>
          <a:xfrm>
            <a:off x="342813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Oval 1085"/>
          <p:cNvSpPr/>
          <p:nvPr/>
        </p:nvSpPr>
        <p:spPr>
          <a:xfrm>
            <a:off x="349650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7" name="Moon 1086"/>
          <p:cNvSpPr/>
          <p:nvPr/>
        </p:nvSpPr>
        <p:spPr>
          <a:xfrm>
            <a:off x="349650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8" name="Rectangle 1087"/>
          <p:cNvSpPr/>
          <p:nvPr/>
        </p:nvSpPr>
        <p:spPr>
          <a:xfrm>
            <a:off x="3809035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9" name="Oval 1088"/>
          <p:cNvSpPr/>
          <p:nvPr/>
        </p:nvSpPr>
        <p:spPr>
          <a:xfrm>
            <a:off x="387741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0" name="Moon 1089"/>
          <p:cNvSpPr/>
          <p:nvPr/>
        </p:nvSpPr>
        <p:spPr>
          <a:xfrm>
            <a:off x="387741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1" name="Rectangle 1090"/>
          <p:cNvSpPr/>
          <p:nvPr/>
        </p:nvSpPr>
        <p:spPr>
          <a:xfrm>
            <a:off x="4189939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2" name="Oval 1091"/>
          <p:cNvSpPr/>
          <p:nvPr/>
        </p:nvSpPr>
        <p:spPr>
          <a:xfrm>
            <a:off x="4258315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3" name="Moon 1092"/>
          <p:cNvSpPr/>
          <p:nvPr/>
        </p:nvSpPr>
        <p:spPr>
          <a:xfrm>
            <a:off x="4258315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4" name="Rectangle 1093"/>
          <p:cNvSpPr/>
          <p:nvPr/>
        </p:nvSpPr>
        <p:spPr>
          <a:xfrm>
            <a:off x="4570842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5" name="Oval 1094"/>
          <p:cNvSpPr/>
          <p:nvPr/>
        </p:nvSpPr>
        <p:spPr>
          <a:xfrm>
            <a:off x="463921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6" name="Moon 1095"/>
          <p:cNvSpPr/>
          <p:nvPr/>
        </p:nvSpPr>
        <p:spPr>
          <a:xfrm>
            <a:off x="463921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7" name="Rectangle 1096"/>
          <p:cNvSpPr/>
          <p:nvPr/>
        </p:nvSpPr>
        <p:spPr>
          <a:xfrm>
            <a:off x="4951746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8" name="Oval 1097"/>
          <p:cNvSpPr/>
          <p:nvPr/>
        </p:nvSpPr>
        <p:spPr>
          <a:xfrm>
            <a:off x="5020122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9" name="Moon 1098"/>
          <p:cNvSpPr/>
          <p:nvPr/>
        </p:nvSpPr>
        <p:spPr>
          <a:xfrm>
            <a:off x="5020122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0" name="Rectangle 1099"/>
          <p:cNvSpPr/>
          <p:nvPr/>
        </p:nvSpPr>
        <p:spPr>
          <a:xfrm>
            <a:off x="5332649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1" name="Oval 1100"/>
          <p:cNvSpPr/>
          <p:nvPr/>
        </p:nvSpPr>
        <p:spPr>
          <a:xfrm>
            <a:off x="5401025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2" name="Moon 1101"/>
          <p:cNvSpPr/>
          <p:nvPr/>
        </p:nvSpPr>
        <p:spPr>
          <a:xfrm>
            <a:off x="5401025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3" name="Rectangle 1102"/>
          <p:cNvSpPr/>
          <p:nvPr/>
        </p:nvSpPr>
        <p:spPr>
          <a:xfrm>
            <a:off x="5713553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4" name="Oval 1103"/>
          <p:cNvSpPr/>
          <p:nvPr/>
        </p:nvSpPr>
        <p:spPr>
          <a:xfrm>
            <a:off x="5781929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5" name="Moon 1104"/>
          <p:cNvSpPr/>
          <p:nvPr/>
        </p:nvSpPr>
        <p:spPr>
          <a:xfrm>
            <a:off x="5781929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6" name="Rectangle 1105"/>
          <p:cNvSpPr/>
          <p:nvPr/>
        </p:nvSpPr>
        <p:spPr>
          <a:xfrm>
            <a:off x="6094456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7" name="Oval 1106"/>
          <p:cNvSpPr/>
          <p:nvPr/>
        </p:nvSpPr>
        <p:spPr>
          <a:xfrm>
            <a:off x="6162832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8" name="Moon 1107"/>
          <p:cNvSpPr/>
          <p:nvPr/>
        </p:nvSpPr>
        <p:spPr>
          <a:xfrm>
            <a:off x="6162832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9" name="Rectangle 1108"/>
          <p:cNvSpPr/>
          <p:nvPr/>
        </p:nvSpPr>
        <p:spPr>
          <a:xfrm>
            <a:off x="6475360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0" name="Oval 1109"/>
          <p:cNvSpPr/>
          <p:nvPr/>
        </p:nvSpPr>
        <p:spPr>
          <a:xfrm>
            <a:off x="654373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1" name="Moon 1110"/>
          <p:cNvSpPr/>
          <p:nvPr/>
        </p:nvSpPr>
        <p:spPr>
          <a:xfrm>
            <a:off x="654373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2" name="Rectangle 1111"/>
          <p:cNvSpPr/>
          <p:nvPr/>
        </p:nvSpPr>
        <p:spPr>
          <a:xfrm>
            <a:off x="6856263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3" name="Oval 1112"/>
          <p:cNvSpPr/>
          <p:nvPr/>
        </p:nvSpPr>
        <p:spPr>
          <a:xfrm>
            <a:off x="6924639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4" name="Moon 1113"/>
          <p:cNvSpPr/>
          <p:nvPr/>
        </p:nvSpPr>
        <p:spPr>
          <a:xfrm>
            <a:off x="6924639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1" name="Rectangle 1120"/>
          <p:cNvSpPr/>
          <p:nvPr/>
        </p:nvSpPr>
        <p:spPr>
          <a:xfrm>
            <a:off x="7998974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2" name="Oval 1121"/>
          <p:cNvSpPr/>
          <p:nvPr/>
        </p:nvSpPr>
        <p:spPr>
          <a:xfrm>
            <a:off x="806735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3" name="Moon 1122"/>
          <p:cNvSpPr/>
          <p:nvPr/>
        </p:nvSpPr>
        <p:spPr>
          <a:xfrm>
            <a:off x="806735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4" name="Rectangle 1123"/>
          <p:cNvSpPr/>
          <p:nvPr/>
        </p:nvSpPr>
        <p:spPr>
          <a:xfrm>
            <a:off x="837987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5" name="Oval 1124"/>
          <p:cNvSpPr/>
          <p:nvPr/>
        </p:nvSpPr>
        <p:spPr>
          <a:xfrm>
            <a:off x="844825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Moon 1125"/>
          <p:cNvSpPr/>
          <p:nvPr/>
        </p:nvSpPr>
        <p:spPr>
          <a:xfrm>
            <a:off x="844825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" name="Rectangle 1126"/>
          <p:cNvSpPr/>
          <p:nvPr/>
        </p:nvSpPr>
        <p:spPr>
          <a:xfrm>
            <a:off x="8760781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8" name="Oval 1127"/>
          <p:cNvSpPr/>
          <p:nvPr/>
        </p:nvSpPr>
        <p:spPr>
          <a:xfrm>
            <a:off x="882915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9" name="Moon 1128"/>
          <p:cNvSpPr/>
          <p:nvPr/>
        </p:nvSpPr>
        <p:spPr>
          <a:xfrm>
            <a:off x="882915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0" name="Rectangle 1129"/>
          <p:cNvSpPr/>
          <p:nvPr/>
        </p:nvSpPr>
        <p:spPr>
          <a:xfrm>
            <a:off x="9141684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1" name="Oval 1130"/>
          <p:cNvSpPr/>
          <p:nvPr/>
        </p:nvSpPr>
        <p:spPr>
          <a:xfrm>
            <a:off x="921006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2" name="Moon 1131"/>
          <p:cNvSpPr/>
          <p:nvPr/>
        </p:nvSpPr>
        <p:spPr>
          <a:xfrm>
            <a:off x="921006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3" name="Rectangle 1132"/>
          <p:cNvSpPr/>
          <p:nvPr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4" name="Oval 1133"/>
          <p:cNvSpPr/>
          <p:nvPr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Moon 1134"/>
          <p:cNvSpPr/>
          <p:nvPr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6" name="Rectangle 1135"/>
          <p:cNvSpPr/>
          <p:nvPr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7" name="Oval 1136"/>
          <p:cNvSpPr/>
          <p:nvPr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8" name="Moon 1137"/>
          <p:cNvSpPr/>
          <p:nvPr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9" name="Rectangle 1138"/>
          <p:cNvSpPr/>
          <p:nvPr/>
        </p:nvSpPr>
        <p:spPr>
          <a:xfrm>
            <a:off x="761807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0" name="Oval 1139"/>
          <p:cNvSpPr/>
          <p:nvPr/>
        </p:nvSpPr>
        <p:spPr>
          <a:xfrm>
            <a:off x="83018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1" name="Moon 1140"/>
          <p:cNvSpPr/>
          <p:nvPr/>
        </p:nvSpPr>
        <p:spPr>
          <a:xfrm>
            <a:off x="83018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2" name="Rectangle 1141"/>
          <p:cNvSpPr/>
          <p:nvPr/>
        </p:nvSpPr>
        <p:spPr>
          <a:xfrm>
            <a:off x="114271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3" name="Oval 1142"/>
          <p:cNvSpPr/>
          <p:nvPr/>
        </p:nvSpPr>
        <p:spPr>
          <a:xfrm>
            <a:off x="121108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4" name="Moon 1143"/>
          <p:cNvSpPr/>
          <p:nvPr/>
        </p:nvSpPr>
        <p:spPr>
          <a:xfrm>
            <a:off x="121108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5" name="Rectangle 1144"/>
          <p:cNvSpPr/>
          <p:nvPr/>
        </p:nvSpPr>
        <p:spPr>
          <a:xfrm>
            <a:off x="152361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6" name="Oval 1145"/>
          <p:cNvSpPr/>
          <p:nvPr/>
        </p:nvSpPr>
        <p:spPr>
          <a:xfrm>
            <a:off x="159199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7" name="Moon 1146"/>
          <p:cNvSpPr/>
          <p:nvPr/>
        </p:nvSpPr>
        <p:spPr>
          <a:xfrm>
            <a:off x="159199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8" name="Rectangle 1147"/>
          <p:cNvSpPr/>
          <p:nvPr/>
        </p:nvSpPr>
        <p:spPr>
          <a:xfrm>
            <a:off x="190451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9" name="Oval 1148"/>
          <p:cNvSpPr/>
          <p:nvPr/>
        </p:nvSpPr>
        <p:spPr>
          <a:xfrm>
            <a:off x="197289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0" name="Moon 1149"/>
          <p:cNvSpPr/>
          <p:nvPr/>
        </p:nvSpPr>
        <p:spPr>
          <a:xfrm>
            <a:off x="197289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1" name="Rectangle 1150"/>
          <p:cNvSpPr/>
          <p:nvPr/>
        </p:nvSpPr>
        <p:spPr>
          <a:xfrm>
            <a:off x="228542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2" name="Oval 1151"/>
          <p:cNvSpPr/>
          <p:nvPr/>
        </p:nvSpPr>
        <p:spPr>
          <a:xfrm>
            <a:off x="235379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3" name="Moon 1152"/>
          <p:cNvSpPr/>
          <p:nvPr/>
        </p:nvSpPr>
        <p:spPr>
          <a:xfrm>
            <a:off x="235379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4" name="Rectangle 1153"/>
          <p:cNvSpPr/>
          <p:nvPr/>
        </p:nvSpPr>
        <p:spPr>
          <a:xfrm>
            <a:off x="2666325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5" name="Oval 1154"/>
          <p:cNvSpPr/>
          <p:nvPr/>
        </p:nvSpPr>
        <p:spPr>
          <a:xfrm>
            <a:off x="273470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6" name="Moon 1155"/>
          <p:cNvSpPr/>
          <p:nvPr/>
        </p:nvSpPr>
        <p:spPr>
          <a:xfrm>
            <a:off x="273470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7" name="Rectangle 1156"/>
          <p:cNvSpPr/>
          <p:nvPr/>
        </p:nvSpPr>
        <p:spPr>
          <a:xfrm>
            <a:off x="304722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8" name="Oval 1157"/>
          <p:cNvSpPr/>
          <p:nvPr/>
        </p:nvSpPr>
        <p:spPr>
          <a:xfrm>
            <a:off x="311560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9" name="Moon 1158"/>
          <p:cNvSpPr/>
          <p:nvPr/>
        </p:nvSpPr>
        <p:spPr>
          <a:xfrm>
            <a:off x="311560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0" name="Rectangle 1159"/>
          <p:cNvSpPr/>
          <p:nvPr/>
        </p:nvSpPr>
        <p:spPr>
          <a:xfrm>
            <a:off x="342813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1" name="Oval 1160"/>
          <p:cNvSpPr/>
          <p:nvPr/>
        </p:nvSpPr>
        <p:spPr>
          <a:xfrm>
            <a:off x="349650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2" name="Moon 1161"/>
          <p:cNvSpPr/>
          <p:nvPr/>
        </p:nvSpPr>
        <p:spPr>
          <a:xfrm>
            <a:off x="349650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3" name="Rectangle 1162"/>
          <p:cNvSpPr/>
          <p:nvPr/>
        </p:nvSpPr>
        <p:spPr>
          <a:xfrm>
            <a:off x="380903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4" name="Oval 1163"/>
          <p:cNvSpPr/>
          <p:nvPr/>
        </p:nvSpPr>
        <p:spPr>
          <a:xfrm>
            <a:off x="387741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5" name="Moon 1164"/>
          <p:cNvSpPr/>
          <p:nvPr/>
        </p:nvSpPr>
        <p:spPr>
          <a:xfrm>
            <a:off x="387741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6" name="Rectangle 1165"/>
          <p:cNvSpPr/>
          <p:nvPr/>
        </p:nvSpPr>
        <p:spPr>
          <a:xfrm>
            <a:off x="4189939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7" name="Oval 1166"/>
          <p:cNvSpPr/>
          <p:nvPr/>
        </p:nvSpPr>
        <p:spPr>
          <a:xfrm>
            <a:off x="4258315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8" name="Moon 1167"/>
          <p:cNvSpPr/>
          <p:nvPr/>
        </p:nvSpPr>
        <p:spPr>
          <a:xfrm>
            <a:off x="4258315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Rectangle 1168"/>
          <p:cNvSpPr/>
          <p:nvPr/>
        </p:nvSpPr>
        <p:spPr>
          <a:xfrm>
            <a:off x="4570842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0" name="Oval 1169"/>
          <p:cNvSpPr/>
          <p:nvPr/>
        </p:nvSpPr>
        <p:spPr>
          <a:xfrm>
            <a:off x="463921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1" name="Moon 1170"/>
          <p:cNvSpPr/>
          <p:nvPr/>
        </p:nvSpPr>
        <p:spPr>
          <a:xfrm>
            <a:off x="463921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2" name="Rectangle 1171"/>
          <p:cNvSpPr/>
          <p:nvPr/>
        </p:nvSpPr>
        <p:spPr>
          <a:xfrm>
            <a:off x="4951746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3" name="Oval 1172"/>
          <p:cNvSpPr/>
          <p:nvPr/>
        </p:nvSpPr>
        <p:spPr>
          <a:xfrm>
            <a:off x="5020122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4" name="Moon 1173"/>
          <p:cNvSpPr/>
          <p:nvPr/>
        </p:nvSpPr>
        <p:spPr>
          <a:xfrm>
            <a:off x="5020122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5" name="Rectangle 1174"/>
          <p:cNvSpPr/>
          <p:nvPr/>
        </p:nvSpPr>
        <p:spPr>
          <a:xfrm>
            <a:off x="5332649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6" name="Oval 1175"/>
          <p:cNvSpPr/>
          <p:nvPr/>
        </p:nvSpPr>
        <p:spPr>
          <a:xfrm>
            <a:off x="5401025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7" name="Moon 1176"/>
          <p:cNvSpPr/>
          <p:nvPr/>
        </p:nvSpPr>
        <p:spPr>
          <a:xfrm>
            <a:off x="5401025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8" name="Rectangle 1177"/>
          <p:cNvSpPr/>
          <p:nvPr/>
        </p:nvSpPr>
        <p:spPr>
          <a:xfrm>
            <a:off x="5713553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9" name="Oval 1178"/>
          <p:cNvSpPr/>
          <p:nvPr/>
        </p:nvSpPr>
        <p:spPr>
          <a:xfrm>
            <a:off x="5781929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0" name="Moon 1179"/>
          <p:cNvSpPr/>
          <p:nvPr/>
        </p:nvSpPr>
        <p:spPr>
          <a:xfrm>
            <a:off x="5781929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1" name="Rectangle 1180"/>
          <p:cNvSpPr/>
          <p:nvPr/>
        </p:nvSpPr>
        <p:spPr>
          <a:xfrm>
            <a:off x="6094456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2" name="Oval 1181"/>
          <p:cNvSpPr/>
          <p:nvPr/>
        </p:nvSpPr>
        <p:spPr>
          <a:xfrm>
            <a:off x="6162832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3" name="Moon 1182"/>
          <p:cNvSpPr/>
          <p:nvPr/>
        </p:nvSpPr>
        <p:spPr>
          <a:xfrm>
            <a:off x="6162832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4" name="Rectangle 1183"/>
          <p:cNvSpPr/>
          <p:nvPr/>
        </p:nvSpPr>
        <p:spPr>
          <a:xfrm>
            <a:off x="6475360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5" name="Oval 1184"/>
          <p:cNvSpPr/>
          <p:nvPr/>
        </p:nvSpPr>
        <p:spPr>
          <a:xfrm>
            <a:off x="654373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6" name="Moon 1185"/>
          <p:cNvSpPr/>
          <p:nvPr/>
        </p:nvSpPr>
        <p:spPr>
          <a:xfrm>
            <a:off x="654373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7" name="Rectangle 1186"/>
          <p:cNvSpPr/>
          <p:nvPr/>
        </p:nvSpPr>
        <p:spPr>
          <a:xfrm>
            <a:off x="6856263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8" name="Oval 1187"/>
          <p:cNvSpPr/>
          <p:nvPr/>
        </p:nvSpPr>
        <p:spPr>
          <a:xfrm>
            <a:off x="6924639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9" name="Moon 1188"/>
          <p:cNvSpPr/>
          <p:nvPr/>
        </p:nvSpPr>
        <p:spPr>
          <a:xfrm>
            <a:off x="6924639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6" name="Rectangle 1195"/>
          <p:cNvSpPr/>
          <p:nvPr/>
        </p:nvSpPr>
        <p:spPr>
          <a:xfrm>
            <a:off x="799897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7" name="Oval 1196"/>
          <p:cNvSpPr/>
          <p:nvPr/>
        </p:nvSpPr>
        <p:spPr>
          <a:xfrm>
            <a:off x="806735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8" name="Moon 1197"/>
          <p:cNvSpPr/>
          <p:nvPr/>
        </p:nvSpPr>
        <p:spPr>
          <a:xfrm>
            <a:off x="806735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9" name="Rectangle 1198"/>
          <p:cNvSpPr/>
          <p:nvPr/>
        </p:nvSpPr>
        <p:spPr>
          <a:xfrm>
            <a:off x="8379877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0" name="Oval 1199"/>
          <p:cNvSpPr/>
          <p:nvPr/>
        </p:nvSpPr>
        <p:spPr>
          <a:xfrm>
            <a:off x="844825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1" name="Moon 1200"/>
          <p:cNvSpPr/>
          <p:nvPr/>
        </p:nvSpPr>
        <p:spPr>
          <a:xfrm>
            <a:off x="844825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2" name="Rectangle 1201"/>
          <p:cNvSpPr/>
          <p:nvPr/>
        </p:nvSpPr>
        <p:spPr>
          <a:xfrm>
            <a:off x="8760781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3" name="Oval 1202"/>
          <p:cNvSpPr/>
          <p:nvPr/>
        </p:nvSpPr>
        <p:spPr>
          <a:xfrm>
            <a:off x="882915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4" name="Moon 1203"/>
          <p:cNvSpPr/>
          <p:nvPr/>
        </p:nvSpPr>
        <p:spPr>
          <a:xfrm>
            <a:off x="882915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5" name="Rectangle 1204"/>
          <p:cNvSpPr/>
          <p:nvPr/>
        </p:nvSpPr>
        <p:spPr>
          <a:xfrm>
            <a:off x="914168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6" name="Oval 1205"/>
          <p:cNvSpPr/>
          <p:nvPr/>
        </p:nvSpPr>
        <p:spPr>
          <a:xfrm>
            <a:off x="921006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7" name="Moon 1206"/>
          <p:cNvSpPr/>
          <p:nvPr/>
        </p:nvSpPr>
        <p:spPr>
          <a:xfrm>
            <a:off x="921006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8" name="Rectangle 1207"/>
          <p:cNvSpPr/>
          <p:nvPr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Oval 1208"/>
          <p:cNvSpPr/>
          <p:nvPr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0" name="Moon 1209"/>
          <p:cNvSpPr/>
          <p:nvPr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1" name="Rectangle 1210"/>
          <p:cNvSpPr/>
          <p:nvPr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2" name="Oval 1211"/>
          <p:cNvSpPr/>
          <p:nvPr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3" name="Moon 1212"/>
          <p:cNvSpPr/>
          <p:nvPr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4" name="Rectangle 1213"/>
          <p:cNvSpPr/>
          <p:nvPr/>
        </p:nvSpPr>
        <p:spPr>
          <a:xfrm>
            <a:off x="761807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5" name="Oval 1214"/>
          <p:cNvSpPr/>
          <p:nvPr/>
        </p:nvSpPr>
        <p:spPr>
          <a:xfrm>
            <a:off x="83018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6" name="Moon 1215"/>
          <p:cNvSpPr/>
          <p:nvPr/>
        </p:nvSpPr>
        <p:spPr>
          <a:xfrm>
            <a:off x="83018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7" name="Rectangle 1216"/>
          <p:cNvSpPr/>
          <p:nvPr/>
        </p:nvSpPr>
        <p:spPr>
          <a:xfrm>
            <a:off x="114271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8" name="Oval 1217"/>
          <p:cNvSpPr/>
          <p:nvPr/>
        </p:nvSpPr>
        <p:spPr>
          <a:xfrm>
            <a:off x="121108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9" name="Moon 1218"/>
          <p:cNvSpPr/>
          <p:nvPr/>
        </p:nvSpPr>
        <p:spPr>
          <a:xfrm>
            <a:off x="121108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0" name="Rectangle 1219"/>
          <p:cNvSpPr/>
          <p:nvPr/>
        </p:nvSpPr>
        <p:spPr>
          <a:xfrm>
            <a:off x="152361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21" name="Oval 1220"/>
          <p:cNvSpPr/>
          <p:nvPr/>
        </p:nvSpPr>
        <p:spPr>
          <a:xfrm>
            <a:off x="159199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2" name="Moon 1221"/>
          <p:cNvSpPr/>
          <p:nvPr/>
        </p:nvSpPr>
        <p:spPr>
          <a:xfrm>
            <a:off x="159199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3" name="Rectangle 1222"/>
          <p:cNvSpPr/>
          <p:nvPr/>
        </p:nvSpPr>
        <p:spPr>
          <a:xfrm>
            <a:off x="190451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24" name="Oval 1223"/>
          <p:cNvSpPr/>
          <p:nvPr/>
        </p:nvSpPr>
        <p:spPr>
          <a:xfrm>
            <a:off x="197289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5" name="Moon 1224"/>
          <p:cNvSpPr/>
          <p:nvPr/>
        </p:nvSpPr>
        <p:spPr>
          <a:xfrm>
            <a:off x="197289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6" name="Rectangle 1225"/>
          <p:cNvSpPr/>
          <p:nvPr/>
        </p:nvSpPr>
        <p:spPr>
          <a:xfrm>
            <a:off x="228542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7" name="Oval 1226"/>
          <p:cNvSpPr/>
          <p:nvPr/>
        </p:nvSpPr>
        <p:spPr>
          <a:xfrm>
            <a:off x="235379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8" name="Moon 1227"/>
          <p:cNvSpPr/>
          <p:nvPr/>
        </p:nvSpPr>
        <p:spPr>
          <a:xfrm>
            <a:off x="235379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" name="Rectangle 1228"/>
          <p:cNvSpPr/>
          <p:nvPr/>
        </p:nvSpPr>
        <p:spPr>
          <a:xfrm>
            <a:off x="2666325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0" name="Oval 1229"/>
          <p:cNvSpPr/>
          <p:nvPr/>
        </p:nvSpPr>
        <p:spPr>
          <a:xfrm>
            <a:off x="273470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1" name="Moon 1230"/>
          <p:cNvSpPr/>
          <p:nvPr/>
        </p:nvSpPr>
        <p:spPr>
          <a:xfrm>
            <a:off x="273470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2" name="Rectangle 1231"/>
          <p:cNvSpPr/>
          <p:nvPr/>
        </p:nvSpPr>
        <p:spPr>
          <a:xfrm>
            <a:off x="304722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33" name="Oval 1232"/>
          <p:cNvSpPr/>
          <p:nvPr/>
        </p:nvSpPr>
        <p:spPr>
          <a:xfrm>
            <a:off x="311560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4" name="Moon 1233"/>
          <p:cNvSpPr/>
          <p:nvPr/>
        </p:nvSpPr>
        <p:spPr>
          <a:xfrm>
            <a:off x="311560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5" name="Rectangle 1234"/>
          <p:cNvSpPr/>
          <p:nvPr/>
        </p:nvSpPr>
        <p:spPr>
          <a:xfrm>
            <a:off x="342813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6" name="Oval 1235"/>
          <p:cNvSpPr/>
          <p:nvPr/>
        </p:nvSpPr>
        <p:spPr>
          <a:xfrm>
            <a:off x="349650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7" name="Moon 1236"/>
          <p:cNvSpPr/>
          <p:nvPr/>
        </p:nvSpPr>
        <p:spPr>
          <a:xfrm>
            <a:off x="349650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8" name="Rectangle 1237"/>
          <p:cNvSpPr/>
          <p:nvPr/>
        </p:nvSpPr>
        <p:spPr>
          <a:xfrm>
            <a:off x="380903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9" name="Oval 1238"/>
          <p:cNvSpPr/>
          <p:nvPr/>
        </p:nvSpPr>
        <p:spPr>
          <a:xfrm>
            <a:off x="387741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0" name="Moon 1239"/>
          <p:cNvSpPr/>
          <p:nvPr/>
        </p:nvSpPr>
        <p:spPr>
          <a:xfrm>
            <a:off x="387741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1" name="Rectangle 1240"/>
          <p:cNvSpPr/>
          <p:nvPr/>
        </p:nvSpPr>
        <p:spPr>
          <a:xfrm>
            <a:off x="4189939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2" name="Oval 1241"/>
          <p:cNvSpPr/>
          <p:nvPr/>
        </p:nvSpPr>
        <p:spPr>
          <a:xfrm>
            <a:off x="425831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3" name="Moon 1242"/>
          <p:cNvSpPr/>
          <p:nvPr/>
        </p:nvSpPr>
        <p:spPr>
          <a:xfrm>
            <a:off x="425831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4" name="Rectangle 1243"/>
          <p:cNvSpPr/>
          <p:nvPr/>
        </p:nvSpPr>
        <p:spPr>
          <a:xfrm>
            <a:off x="4570842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5" name="Oval 1244"/>
          <p:cNvSpPr/>
          <p:nvPr/>
        </p:nvSpPr>
        <p:spPr>
          <a:xfrm>
            <a:off x="463921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6" name="Moon 1245"/>
          <p:cNvSpPr/>
          <p:nvPr/>
        </p:nvSpPr>
        <p:spPr>
          <a:xfrm>
            <a:off x="463921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7" name="Rectangle 1246"/>
          <p:cNvSpPr/>
          <p:nvPr/>
        </p:nvSpPr>
        <p:spPr>
          <a:xfrm>
            <a:off x="4951746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48" name="Oval 1247"/>
          <p:cNvSpPr/>
          <p:nvPr/>
        </p:nvSpPr>
        <p:spPr>
          <a:xfrm>
            <a:off x="502012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9" name="Moon 1248"/>
          <p:cNvSpPr/>
          <p:nvPr/>
        </p:nvSpPr>
        <p:spPr>
          <a:xfrm>
            <a:off x="502012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0" name="Rectangle 1249"/>
          <p:cNvSpPr/>
          <p:nvPr/>
        </p:nvSpPr>
        <p:spPr>
          <a:xfrm>
            <a:off x="5332649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1" name="Oval 1250"/>
          <p:cNvSpPr/>
          <p:nvPr/>
        </p:nvSpPr>
        <p:spPr>
          <a:xfrm>
            <a:off x="540102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2" name="Moon 1251"/>
          <p:cNvSpPr/>
          <p:nvPr/>
        </p:nvSpPr>
        <p:spPr>
          <a:xfrm>
            <a:off x="540102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3" name="Rectangle 1252"/>
          <p:cNvSpPr/>
          <p:nvPr/>
        </p:nvSpPr>
        <p:spPr>
          <a:xfrm>
            <a:off x="5713553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4" name="Oval 1253"/>
          <p:cNvSpPr/>
          <p:nvPr/>
        </p:nvSpPr>
        <p:spPr>
          <a:xfrm>
            <a:off x="578192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5" name="Moon 1254"/>
          <p:cNvSpPr/>
          <p:nvPr/>
        </p:nvSpPr>
        <p:spPr>
          <a:xfrm>
            <a:off x="578192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6" name="Rectangle 1255"/>
          <p:cNvSpPr/>
          <p:nvPr/>
        </p:nvSpPr>
        <p:spPr>
          <a:xfrm>
            <a:off x="6094456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7" name="Oval 1256"/>
          <p:cNvSpPr/>
          <p:nvPr/>
        </p:nvSpPr>
        <p:spPr>
          <a:xfrm>
            <a:off x="616283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8" name="Moon 1257"/>
          <p:cNvSpPr/>
          <p:nvPr/>
        </p:nvSpPr>
        <p:spPr>
          <a:xfrm>
            <a:off x="616283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9" name="Rectangle 1258"/>
          <p:cNvSpPr/>
          <p:nvPr/>
        </p:nvSpPr>
        <p:spPr>
          <a:xfrm>
            <a:off x="647536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0" name="Oval 1259"/>
          <p:cNvSpPr/>
          <p:nvPr/>
        </p:nvSpPr>
        <p:spPr>
          <a:xfrm>
            <a:off x="654373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1" name="Moon 1260"/>
          <p:cNvSpPr/>
          <p:nvPr/>
        </p:nvSpPr>
        <p:spPr>
          <a:xfrm>
            <a:off x="654373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2" name="Rectangle 1261"/>
          <p:cNvSpPr/>
          <p:nvPr/>
        </p:nvSpPr>
        <p:spPr>
          <a:xfrm>
            <a:off x="6856263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3" name="Oval 1262"/>
          <p:cNvSpPr/>
          <p:nvPr/>
        </p:nvSpPr>
        <p:spPr>
          <a:xfrm>
            <a:off x="692463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4" name="Moon 1263"/>
          <p:cNvSpPr/>
          <p:nvPr/>
        </p:nvSpPr>
        <p:spPr>
          <a:xfrm>
            <a:off x="692463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1" name="Rectangle 1270"/>
          <p:cNvSpPr/>
          <p:nvPr/>
        </p:nvSpPr>
        <p:spPr>
          <a:xfrm>
            <a:off x="799897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72" name="Oval 1271"/>
          <p:cNvSpPr/>
          <p:nvPr/>
        </p:nvSpPr>
        <p:spPr>
          <a:xfrm>
            <a:off x="806735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3" name="Moon 1272"/>
          <p:cNvSpPr/>
          <p:nvPr/>
        </p:nvSpPr>
        <p:spPr>
          <a:xfrm>
            <a:off x="806735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4" name="Rectangle 1273"/>
          <p:cNvSpPr/>
          <p:nvPr/>
        </p:nvSpPr>
        <p:spPr>
          <a:xfrm>
            <a:off x="8379877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5" name="Oval 1274"/>
          <p:cNvSpPr/>
          <p:nvPr/>
        </p:nvSpPr>
        <p:spPr>
          <a:xfrm>
            <a:off x="844825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6" name="Moon 1275"/>
          <p:cNvSpPr/>
          <p:nvPr/>
        </p:nvSpPr>
        <p:spPr>
          <a:xfrm>
            <a:off x="844825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7" name="Rectangle 1276"/>
          <p:cNvSpPr/>
          <p:nvPr/>
        </p:nvSpPr>
        <p:spPr>
          <a:xfrm>
            <a:off x="876078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8" name="Oval 1277"/>
          <p:cNvSpPr/>
          <p:nvPr/>
        </p:nvSpPr>
        <p:spPr>
          <a:xfrm>
            <a:off x="882915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9" name="Moon 1278"/>
          <p:cNvSpPr/>
          <p:nvPr/>
        </p:nvSpPr>
        <p:spPr>
          <a:xfrm>
            <a:off x="882915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0" name="Rectangle 1279"/>
          <p:cNvSpPr/>
          <p:nvPr/>
        </p:nvSpPr>
        <p:spPr>
          <a:xfrm>
            <a:off x="914168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81" name="Oval 1280"/>
          <p:cNvSpPr/>
          <p:nvPr/>
        </p:nvSpPr>
        <p:spPr>
          <a:xfrm>
            <a:off x="921006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2" name="Moon 1281"/>
          <p:cNvSpPr/>
          <p:nvPr/>
        </p:nvSpPr>
        <p:spPr>
          <a:xfrm>
            <a:off x="921006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3" name="Rectangle 1282"/>
          <p:cNvSpPr/>
          <p:nvPr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4" name="Oval 1283"/>
          <p:cNvSpPr/>
          <p:nvPr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5" name="Moon 1284"/>
          <p:cNvSpPr/>
          <p:nvPr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6" name="Rectangle 1285"/>
          <p:cNvSpPr/>
          <p:nvPr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7" name="Oval 1286"/>
          <p:cNvSpPr/>
          <p:nvPr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8" name="Moon 1287"/>
          <p:cNvSpPr/>
          <p:nvPr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9" name="Rectangle 1288"/>
          <p:cNvSpPr/>
          <p:nvPr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0" name="Oval 1289"/>
          <p:cNvSpPr/>
          <p:nvPr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1" name="Moon 1290"/>
          <p:cNvSpPr/>
          <p:nvPr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2" name="Rectangle 1291"/>
          <p:cNvSpPr/>
          <p:nvPr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3" name="Oval 1292"/>
          <p:cNvSpPr/>
          <p:nvPr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4" name="Moon 1293"/>
          <p:cNvSpPr/>
          <p:nvPr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5" name="Rectangle 1294"/>
          <p:cNvSpPr/>
          <p:nvPr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96" name="Oval 1295"/>
          <p:cNvSpPr/>
          <p:nvPr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7" name="Moon 1296"/>
          <p:cNvSpPr/>
          <p:nvPr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8" name="Rectangle 1297"/>
          <p:cNvSpPr/>
          <p:nvPr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99" name="Oval 1298"/>
          <p:cNvSpPr/>
          <p:nvPr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0" name="Moon 1299"/>
          <p:cNvSpPr/>
          <p:nvPr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1" name="Rectangle 1300"/>
          <p:cNvSpPr/>
          <p:nvPr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2" name="Oval 1301"/>
          <p:cNvSpPr/>
          <p:nvPr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3" name="Moon 1302"/>
          <p:cNvSpPr/>
          <p:nvPr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4" name="Rectangle 1303"/>
          <p:cNvSpPr/>
          <p:nvPr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5" name="Oval 1304"/>
          <p:cNvSpPr/>
          <p:nvPr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6" name="Moon 1305"/>
          <p:cNvSpPr/>
          <p:nvPr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7" name="Rectangle 1306"/>
          <p:cNvSpPr/>
          <p:nvPr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08" name="Oval 1307"/>
          <p:cNvSpPr/>
          <p:nvPr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9" name="Moon 1308"/>
          <p:cNvSpPr/>
          <p:nvPr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0" name="Rectangle 1309"/>
          <p:cNvSpPr/>
          <p:nvPr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1" name="Oval 1310"/>
          <p:cNvSpPr/>
          <p:nvPr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2" name="Moon 1311"/>
          <p:cNvSpPr/>
          <p:nvPr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3" name="Rectangle 1312"/>
          <p:cNvSpPr/>
          <p:nvPr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4" name="Oval 1313"/>
          <p:cNvSpPr/>
          <p:nvPr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5" name="Moon 1314"/>
          <p:cNvSpPr/>
          <p:nvPr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6" name="Rectangle 1315"/>
          <p:cNvSpPr/>
          <p:nvPr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7" name="Oval 1316"/>
          <p:cNvSpPr/>
          <p:nvPr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8" name="Moon 1317"/>
          <p:cNvSpPr/>
          <p:nvPr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9" name="Rectangle 1318"/>
          <p:cNvSpPr/>
          <p:nvPr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20" name="Oval 1319"/>
          <p:cNvSpPr/>
          <p:nvPr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1" name="Moon 1320"/>
          <p:cNvSpPr/>
          <p:nvPr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2" name="Rectangle 1321"/>
          <p:cNvSpPr/>
          <p:nvPr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3" name="Oval 1322"/>
          <p:cNvSpPr/>
          <p:nvPr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4" name="Moon 1323"/>
          <p:cNvSpPr/>
          <p:nvPr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5" name="Rectangle 1324"/>
          <p:cNvSpPr/>
          <p:nvPr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6" name="Oval 1325"/>
          <p:cNvSpPr/>
          <p:nvPr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7" name="Moon 1326"/>
          <p:cNvSpPr/>
          <p:nvPr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8" name="Rectangle 1327"/>
          <p:cNvSpPr/>
          <p:nvPr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9" name="Oval 1328"/>
          <p:cNvSpPr/>
          <p:nvPr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0" name="Moon 1329"/>
          <p:cNvSpPr/>
          <p:nvPr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1" name="Rectangle 1330"/>
          <p:cNvSpPr/>
          <p:nvPr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2" name="Oval 1331"/>
          <p:cNvSpPr/>
          <p:nvPr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3" name="Moon 1332"/>
          <p:cNvSpPr/>
          <p:nvPr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4" name="Rectangle 1333"/>
          <p:cNvSpPr/>
          <p:nvPr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5" name="Oval 1334"/>
          <p:cNvSpPr/>
          <p:nvPr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6" name="Moon 1335"/>
          <p:cNvSpPr/>
          <p:nvPr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7" name="Rectangle 1336"/>
          <p:cNvSpPr/>
          <p:nvPr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8" name="Oval 1337"/>
          <p:cNvSpPr/>
          <p:nvPr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9" name="Moon 1338"/>
          <p:cNvSpPr/>
          <p:nvPr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6" name="Rectangle 1345"/>
          <p:cNvSpPr/>
          <p:nvPr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47" name="Oval 1346"/>
          <p:cNvSpPr/>
          <p:nvPr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8" name="Moon 1347"/>
          <p:cNvSpPr/>
          <p:nvPr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9" name="Rectangle 1348"/>
          <p:cNvSpPr/>
          <p:nvPr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0" name="Oval 1349"/>
          <p:cNvSpPr/>
          <p:nvPr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1" name="Moon 1350"/>
          <p:cNvSpPr/>
          <p:nvPr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2" name="Rectangle 1351"/>
          <p:cNvSpPr/>
          <p:nvPr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3" name="Oval 1352"/>
          <p:cNvSpPr/>
          <p:nvPr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4" name="Moon 1353"/>
          <p:cNvSpPr/>
          <p:nvPr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5" name="Rectangle 1354"/>
          <p:cNvSpPr/>
          <p:nvPr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6" name="Oval 1355"/>
          <p:cNvSpPr/>
          <p:nvPr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7" name="Moon 1356"/>
          <p:cNvSpPr/>
          <p:nvPr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8" name="Rectangle 1357"/>
          <p:cNvSpPr/>
          <p:nvPr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9" name="Oval 1358"/>
          <p:cNvSpPr/>
          <p:nvPr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0" name="Moon 1359"/>
          <p:cNvSpPr/>
          <p:nvPr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1" name="Rectangle 1360"/>
          <p:cNvSpPr/>
          <p:nvPr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2" name="Oval 1361"/>
          <p:cNvSpPr/>
          <p:nvPr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3" name="Moon 1362"/>
          <p:cNvSpPr/>
          <p:nvPr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4" name="Rectangle 1363"/>
          <p:cNvSpPr/>
          <p:nvPr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5" name="Oval 1364"/>
          <p:cNvSpPr/>
          <p:nvPr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6" name="Moon 1365"/>
          <p:cNvSpPr/>
          <p:nvPr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7" name="Rectangle 1366"/>
          <p:cNvSpPr/>
          <p:nvPr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8" name="Oval 1367"/>
          <p:cNvSpPr/>
          <p:nvPr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9" name="Moon 1368"/>
          <p:cNvSpPr/>
          <p:nvPr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0" name="Rectangle 1369"/>
          <p:cNvSpPr/>
          <p:nvPr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71" name="Oval 1370"/>
          <p:cNvSpPr/>
          <p:nvPr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2" name="Moon 1371"/>
          <p:cNvSpPr/>
          <p:nvPr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3" name="Rectangle 1372"/>
          <p:cNvSpPr/>
          <p:nvPr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4" name="Oval 1373"/>
          <p:cNvSpPr/>
          <p:nvPr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5" name="Moon 1374"/>
          <p:cNvSpPr/>
          <p:nvPr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6" name="Rectangle 1375"/>
          <p:cNvSpPr/>
          <p:nvPr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7" name="Oval 1376"/>
          <p:cNvSpPr/>
          <p:nvPr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8" name="Moon 1377"/>
          <p:cNvSpPr/>
          <p:nvPr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9" name="Rectangle 1378"/>
          <p:cNvSpPr/>
          <p:nvPr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0" name="Oval 1379"/>
          <p:cNvSpPr/>
          <p:nvPr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1" name="Moon 1380"/>
          <p:cNvSpPr/>
          <p:nvPr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2" name="Rectangle 1381"/>
          <p:cNvSpPr/>
          <p:nvPr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3" name="Oval 1382"/>
          <p:cNvSpPr/>
          <p:nvPr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4" name="Moon 1383"/>
          <p:cNvSpPr/>
          <p:nvPr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5" name="Rectangle 1384"/>
          <p:cNvSpPr/>
          <p:nvPr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6" name="Oval 1385"/>
          <p:cNvSpPr/>
          <p:nvPr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7" name="Moon 1386"/>
          <p:cNvSpPr/>
          <p:nvPr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8" name="Rectangle 1387"/>
          <p:cNvSpPr/>
          <p:nvPr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9" name="Oval 1388"/>
          <p:cNvSpPr/>
          <p:nvPr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0" name="Moon 1389"/>
          <p:cNvSpPr/>
          <p:nvPr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1" name="Rectangle 1390"/>
          <p:cNvSpPr/>
          <p:nvPr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92" name="Oval 1391"/>
          <p:cNvSpPr/>
          <p:nvPr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3" name="Moon 1392"/>
          <p:cNvSpPr/>
          <p:nvPr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4" name="Rectangle 1393"/>
          <p:cNvSpPr/>
          <p:nvPr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5" name="Oval 1394"/>
          <p:cNvSpPr/>
          <p:nvPr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6" name="Moon 1395"/>
          <p:cNvSpPr/>
          <p:nvPr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7" name="Rectangle 1396"/>
          <p:cNvSpPr/>
          <p:nvPr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8" name="Oval 1397"/>
          <p:cNvSpPr/>
          <p:nvPr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9" name="Moon 1398"/>
          <p:cNvSpPr/>
          <p:nvPr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0" name="Rectangle 1399"/>
          <p:cNvSpPr/>
          <p:nvPr/>
        </p:nvSpPr>
        <p:spPr>
          <a:xfrm>
            <a:off x="952258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1" name="Oval 1400"/>
          <p:cNvSpPr/>
          <p:nvPr/>
        </p:nvSpPr>
        <p:spPr>
          <a:xfrm>
            <a:off x="959096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2" name="Moon 1401"/>
          <p:cNvSpPr/>
          <p:nvPr/>
        </p:nvSpPr>
        <p:spPr>
          <a:xfrm>
            <a:off x="959096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3" name="Rectangle 1402"/>
          <p:cNvSpPr/>
          <p:nvPr/>
        </p:nvSpPr>
        <p:spPr>
          <a:xfrm>
            <a:off x="990349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4" name="Oval 1403"/>
          <p:cNvSpPr/>
          <p:nvPr/>
        </p:nvSpPr>
        <p:spPr>
          <a:xfrm>
            <a:off x="997186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5" name="Moon 1404"/>
          <p:cNvSpPr/>
          <p:nvPr/>
        </p:nvSpPr>
        <p:spPr>
          <a:xfrm>
            <a:off x="997186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6" name="Rectangle 1405"/>
          <p:cNvSpPr/>
          <p:nvPr/>
        </p:nvSpPr>
        <p:spPr>
          <a:xfrm>
            <a:off x="1028439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7" name="Oval 1406"/>
          <p:cNvSpPr/>
          <p:nvPr/>
        </p:nvSpPr>
        <p:spPr>
          <a:xfrm>
            <a:off x="1035277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8" name="Moon 1407"/>
          <p:cNvSpPr/>
          <p:nvPr/>
        </p:nvSpPr>
        <p:spPr>
          <a:xfrm>
            <a:off x="1035277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9" name="Rectangle 1408"/>
          <p:cNvSpPr/>
          <p:nvPr/>
        </p:nvSpPr>
        <p:spPr>
          <a:xfrm>
            <a:off x="10665298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0" name="Oval 1409"/>
          <p:cNvSpPr/>
          <p:nvPr/>
        </p:nvSpPr>
        <p:spPr>
          <a:xfrm>
            <a:off x="1073367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1" name="Moon 1410"/>
          <p:cNvSpPr/>
          <p:nvPr/>
        </p:nvSpPr>
        <p:spPr>
          <a:xfrm>
            <a:off x="1073367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2" name="Rectangle 1411"/>
          <p:cNvSpPr/>
          <p:nvPr/>
        </p:nvSpPr>
        <p:spPr>
          <a:xfrm>
            <a:off x="110462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3" name="Oval 1412"/>
          <p:cNvSpPr/>
          <p:nvPr/>
        </p:nvSpPr>
        <p:spPr>
          <a:xfrm>
            <a:off x="111145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4" name="Moon 1413"/>
          <p:cNvSpPr/>
          <p:nvPr/>
        </p:nvSpPr>
        <p:spPr>
          <a:xfrm>
            <a:off x="111145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5" name="Rectangle 1414"/>
          <p:cNvSpPr/>
          <p:nvPr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6" name="Oval 1415"/>
          <p:cNvSpPr/>
          <p:nvPr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7" name="Moon 1416"/>
          <p:cNvSpPr/>
          <p:nvPr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8" name="Rectangle 1417"/>
          <p:cNvSpPr/>
          <p:nvPr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9" name="Oval 1418"/>
          <p:cNvSpPr/>
          <p:nvPr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0" name="Moon 1419"/>
          <p:cNvSpPr/>
          <p:nvPr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1" name="Rectangle 1420"/>
          <p:cNvSpPr/>
          <p:nvPr/>
        </p:nvSpPr>
        <p:spPr>
          <a:xfrm>
            <a:off x="952258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2" name="Oval 1421"/>
          <p:cNvSpPr/>
          <p:nvPr/>
        </p:nvSpPr>
        <p:spPr>
          <a:xfrm>
            <a:off x="959096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3" name="Moon 1422"/>
          <p:cNvSpPr/>
          <p:nvPr/>
        </p:nvSpPr>
        <p:spPr>
          <a:xfrm>
            <a:off x="959096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4" name="Rectangle 1423"/>
          <p:cNvSpPr/>
          <p:nvPr/>
        </p:nvSpPr>
        <p:spPr>
          <a:xfrm>
            <a:off x="9903491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5" name="Oval 1424"/>
          <p:cNvSpPr/>
          <p:nvPr/>
        </p:nvSpPr>
        <p:spPr>
          <a:xfrm>
            <a:off x="997186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6" name="Moon 1425"/>
          <p:cNvSpPr/>
          <p:nvPr/>
        </p:nvSpPr>
        <p:spPr>
          <a:xfrm>
            <a:off x="997186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7" name="Rectangle 1426"/>
          <p:cNvSpPr/>
          <p:nvPr/>
        </p:nvSpPr>
        <p:spPr>
          <a:xfrm>
            <a:off x="10284395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8" name="Oval 1427"/>
          <p:cNvSpPr/>
          <p:nvPr/>
        </p:nvSpPr>
        <p:spPr>
          <a:xfrm>
            <a:off x="1035277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9" name="Moon 1428"/>
          <p:cNvSpPr/>
          <p:nvPr/>
        </p:nvSpPr>
        <p:spPr>
          <a:xfrm>
            <a:off x="1035277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0" name="Rectangle 1429"/>
          <p:cNvSpPr/>
          <p:nvPr/>
        </p:nvSpPr>
        <p:spPr>
          <a:xfrm>
            <a:off x="1066529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1" name="Oval 1430"/>
          <p:cNvSpPr/>
          <p:nvPr/>
        </p:nvSpPr>
        <p:spPr>
          <a:xfrm>
            <a:off x="1073367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2" name="Moon 1431"/>
          <p:cNvSpPr/>
          <p:nvPr/>
        </p:nvSpPr>
        <p:spPr>
          <a:xfrm>
            <a:off x="1073367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" name="Rectangle 1432"/>
          <p:cNvSpPr/>
          <p:nvPr/>
        </p:nvSpPr>
        <p:spPr>
          <a:xfrm>
            <a:off x="110462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4" name="Oval 1433"/>
          <p:cNvSpPr/>
          <p:nvPr/>
        </p:nvSpPr>
        <p:spPr>
          <a:xfrm>
            <a:off x="111145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5" name="Moon 1434"/>
          <p:cNvSpPr/>
          <p:nvPr/>
        </p:nvSpPr>
        <p:spPr>
          <a:xfrm>
            <a:off x="111145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6" name="Rectangle 1435"/>
          <p:cNvSpPr/>
          <p:nvPr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7" name="Oval 1436"/>
          <p:cNvSpPr/>
          <p:nvPr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8" name="Moon 1437"/>
          <p:cNvSpPr/>
          <p:nvPr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9" name="Rectangle 1438"/>
          <p:cNvSpPr/>
          <p:nvPr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0" name="Oval 1439"/>
          <p:cNvSpPr/>
          <p:nvPr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1" name="Moon 1440"/>
          <p:cNvSpPr/>
          <p:nvPr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2" name="Rectangle 1441"/>
          <p:cNvSpPr/>
          <p:nvPr/>
        </p:nvSpPr>
        <p:spPr>
          <a:xfrm>
            <a:off x="9522588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3" name="Oval 1442"/>
          <p:cNvSpPr/>
          <p:nvPr/>
        </p:nvSpPr>
        <p:spPr>
          <a:xfrm>
            <a:off x="959096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4" name="Moon 1443"/>
          <p:cNvSpPr/>
          <p:nvPr/>
        </p:nvSpPr>
        <p:spPr>
          <a:xfrm>
            <a:off x="959096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5" name="Rectangle 1444"/>
          <p:cNvSpPr/>
          <p:nvPr/>
        </p:nvSpPr>
        <p:spPr>
          <a:xfrm>
            <a:off x="9903491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6" name="Oval 1445"/>
          <p:cNvSpPr/>
          <p:nvPr/>
        </p:nvSpPr>
        <p:spPr>
          <a:xfrm>
            <a:off x="997186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7" name="Moon 1446"/>
          <p:cNvSpPr/>
          <p:nvPr/>
        </p:nvSpPr>
        <p:spPr>
          <a:xfrm>
            <a:off x="997186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8" name="Rectangle 1447"/>
          <p:cNvSpPr/>
          <p:nvPr/>
        </p:nvSpPr>
        <p:spPr>
          <a:xfrm>
            <a:off x="1028439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9" name="Oval 1448"/>
          <p:cNvSpPr/>
          <p:nvPr/>
        </p:nvSpPr>
        <p:spPr>
          <a:xfrm>
            <a:off x="1035277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0" name="Moon 1449"/>
          <p:cNvSpPr/>
          <p:nvPr/>
        </p:nvSpPr>
        <p:spPr>
          <a:xfrm>
            <a:off x="1035277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1" name="Rectangle 1450"/>
          <p:cNvSpPr/>
          <p:nvPr/>
        </p:nvSpPr>
        <p:spPr>
          <a:xfrm>
            <a:off x="10665298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2" name="Oval 1451"/>
          <p:cNvSpPr/>
          <p:nvPr/>
        </p:nvSpPr>
        <p:spPr>
          <a:xfrm>
            <a:off x="1073367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3" name="Moon 1452"/>
          <p:cNvSpPr/>
          <p:nvPr/>
        </p:nvSpPr>
        <p:spPr>
          <a:xfrm>
            <a:off x="1073367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4" name="Rectangle 1453"/>
          <p:cNvSpPr/>
          <p:nvPr/>
        </p:nvSpPr>
        <p:spPr>
          <a:xfrm>
            <a:off x="11046202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5" name="Oval 1454"/>
          <p:cNvSpPr/>
          <p:nvPr/>
        </p:nvSpPr>
        <p:spPr>
          <a:xfrm>
            <a:off x="111145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6" name="Moon 1455"/>
          <p:cNvSpPr/>
          <p:nvPr/>
        </p:nvSpPr>
        <p:spPr>
          <a:xfrm>
            <a:off x="111145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7" name="Rectangle 1456"/>
          <p:cNvSpPr/>
          <p:nvPr/>
        </p:nvSpPr>
        <p:spPr>
          <a:xfrm>
            <a:off x="1142710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8" name="Oval 1457"/>
          <p:cNvSpPr/>
          <p:nvPr/>
        </p:nvSpPr>
        <p:spPr>
          <a:xfrm>
            <a:off x="1149548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9" name="Moon 1458"/>
          <p:cNvSpPr/>
          <p:nvPr/>
        </p:nvSpPr>
        <p:spPr>
          <a:xfrm>
            <a:off x="1149548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0" name="Rectangle 1459"/>
          <p:cNvSpPr/>
          <p:nvPr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61" name="Oval 1460"/>
          <p:cNvSpPr/>
          <p:nvPr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2" name="Moon 1461"/>
          <p:cNvSpPr/>
          <p:nvPr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3" name="Rectangle 1462"/>
          <p:cNvSpPr/>
          <p:nvPr/>
        </p:nvSpPr>
        <p:spPr>
          <a:xfrm>
            <a:off x="9522588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4" name="Oval 1463"/>
          <p:cNvSpPr/>
          <p:nvPr/>
        </p:nvSpPr>
        <p:spPr>
          <a:xfrm>
            <a:off x="959096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5" name="Moon 1464"/>
          <p:cNvSpPr/>
          <p:nvPr/>
        </p:nvSpPr>
        <p:spPr>
          <a:xfrm>
            <a:off x="959096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6" name="Rectangle 1465"/>
          <p:cNvSpPr/>
          <p:nvPr/>
        </p:nvSpPr>
        <p:spPr>
          <a:xfrm>
            <a:off x="9903491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7" name="Oval 1466"/>
          <p:cNvSpPr/>
          <p:nvPr/>
        </p:nvSpPr>
        <p:spPr>
          <a:xfrm>
            <a:off x="997186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8" name="Moon 1467"/>
          <p:cNvSpPr/>
          <p:nvPr/>
        </p:nvSpPr>
        <p:spPr>
          <a:xfrm>
            <a:off x="997186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9" name="Rectangle 1468"/>
          <p:cNvSpPr/>
          <p:nvPr/>
        </p:nvSpPr>
        <p:spPr>
          <a:xfrm>
            <a:off x="10284395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0" name="Oval 1469"/>
          <p:cNvSpPr/>
          <p:nvPr/>
        </p:nvSpPr>
        <p:spPr>
          <a:xfrm>
            <a:off x="1035277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1" name="Moon 1470"/>
          <p:cNvSpPr/>
          <p:nvPr/>
        </p:nvSpPr>
        <p:spPr>
          <a:xfrm>
            <a:off x="1035277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2" name="Rectangle 1471"/>
          <p:cNvSpPr/>
          <p:nvPr/>
        </p:nvSpPr>
        <p:spPr>
          <a:xfrm>
            <a:off x="10665298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73" name="Oval 1472"/>
          <p:cNvSpPr/>
          <p:nvPr/>
        </p:nvSpPr>
        <p:spPr>
          <a:xfrm>
            <a:off x="1073367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4" name="Moon 1473"/>
          <p:cNvSpPr/>
          <p:nvPr/>
        </p:nvSpPr>
        <p:spPr>
          <a:xfrm>
            <a:off x="1073367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5" name="Rectangle 1474"/>
          <p:cNvSpPr/>
          <p:nvPr/>
        </p:nvSpPr>
        <p:spPr>
          <a:xfrm>
            <a:off x="110462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76" name="Oval 1475"/>
          <p:cNvSpPr/>
          <p:nvPr/>
        </p:nvSpPr>
        <p:spPr>
          <a:xfrm>
            <a:off x="111145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7" name="Moon 1476"/>
          <p:cNvSpPr/>
          <p:nvPr/>
        </p:nvSpPr>
        <p:spPr>
          <a:xfrm>
            <a:off x="111145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8" name="Rectangle 1477"/>
          <p:cNvSpPr/>
          <p:nvPr/>
        </p:nvSpPr>
        <p:spPr>
          <a:xfrm>
            <a:off x="11427105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79" name="Oval 1478"/>
          <p:cNvSpPr/>
          <p:nvPr/>
        </p:nvSpPr>
        <p:spPr>
          <a:xfrm>
            <a:off x="1149548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0" name="Moon 1479"/>
          <p:cNvSpPr/>
          <p:nvPr/>
        </p:nvSpPr>
        <p:spPr>
          <a:xfrm>
            <a:off x="1149548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1" name="Rectangle 1480"/>
          <p:cNvSpPr/>
          <p:nvPr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82" name="Oval 1481"/>
          <p:cNvSpPr/>
          <p:nvPr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3" name="Moon 1482"/>
          <p:cNvSpPr/>
          <p:nvPr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4" name="Rectangle 1483"/>
          <p:cNvSpPr/>
          <p:nvPr/>
        </p:nvSpPr>
        <p:spPr>
          <a:xfrm>
            <a:off x="9522588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5" name="Oval 1484"/>
          <p:cNvSpPr/>
          <p:nvPr/>
        </p:nvSpPr>
        <p:spPr>
          <a:xfrm>
            <a:off x="959096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6" name="Moon 1485"/>
          <p:cNvSpPr/>
          <p:nvPr/>
        </p:nvSpPr>
        <p:spPr>
          <a:xfrm>
            <a:off x="959096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7" name="Rectangle 1486"/>
          <p:cNvSpPr/>
          <p:nvPr/>
        </p:nvSpPr>
        <p:spPr>
          <a:xfrm>
            <a:off x="9903491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8" name="Oval 1487"/>
          <p:cNvSpPr/>
          <p:nvPr/>
        </p:nvSpPr>
        <p:spPr>
          <a:xfrm>
            <a:off x="997186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9" name="Moon 1488"/>
          <p:cNvSpPr/>
          <p:nvPr/>
        </p:nvSpPr>
        <p:spPr>
          <a:xfrm>
            <a:off x="997186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0" name="Rectangle 1489"/>
          <p:cNvSpPr/>
          <p:nvPr/>
        </p:nvSpPr>
        <p:spPr>
          <a:xfrm>
            <a:off x="10284395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1" name="Oval 1490"/>
          <p:cNvSpPr/>
          <p:nvPr/>
        </p:nvSpPr>
        <p:spPr>
          <a:xfrm>
            <a:off x="1035277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2" name="Moon 1491"/>
          <p:cNvSpPr/>
          <p:nvPr/>
        </p:nvSpPr>
        <p:spPr>
          <a:xfrm>
            <a:off x="1035277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3" name="Rectangle 1492"/>
          <p:cNvSpPr/>
          <p:nvPr/>
        </p:nvSpPr>
        <p:spPr>
          <a:xfrm>
            <a:off x="10665298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94" name="Oval 1493"/>
          <p:cNvSpPr/>
          <p:nvPr/>
        </p:nvSpPr>
        <p:spPr>
          <a:xfrm>
            <a:off x="1073367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5" name="Moon 1494"/>
          <p:cNvSpPr/>
          <p:nvPr/>
        </p:nvSpPr>
        <p:spPr>
          <a:xfrm>
            <a:off x="1073367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6" name="Rectangle 1495"/>
          <p:cNvSpPr/>
          <p:nvPr/>
        </p:nvSpPr>
        <p:spPr>
          <a:xfrm>
            <a:off x="110462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97" name="Oval 1496"/>
          <p:cNvSpPr/>
          <p:nvPr/>
        </p:nvSpPr>
        <p:spPr>
          <a:xfrm>
            <a:off x="111145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8" name="Moon 1497"/>
          <p:cNvSpPr/>
          <p:nvPr/>
        </p:nvSpPr>
        <p:spPr>
          <a:xfrm>
            <a:off x="111145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9" name="Rectangle 1498"/>
          <p:cNvSpPr/>
          <p:nvPr/>
        </p:nvSpPr>
        <p:spPr>
          <a:xfrm>
            <a:off x="11427105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0" name="Oval 1499"/>
          <p:cNvSpPr/>
          <p:nvPr/>
        </p:nvSpPr>
        <p:spPr>
          <a:xfrm>
            <a:off x="1149548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1" name="Moon 1500"/>
          <p:cNvSpPr/>
          <p:nvPr/>
        </p:nvSpPr>
        <p:spPr>
          <a:xfrm>
            <a:off x="1149548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2" name="Rectangle 1501"/>
          <p:cNvSpPr/>
          <p:nvPr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3" name="Oval 1502"/>
          <p:cNvSpPr/>
          <p:nvPr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4" name="Moon 1503"/>
          <p:cNvSpPr/>
          <p:nvPr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7" name="Rectangle 1546"/>
          <p:cNvSpPr/>
          <p:nvPr/>
        </p:nvSpPr>
        <p:spPr>
          <a:xfrm>
            <a:off x="9522588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8" name="Oval 1547"/>
          <p:cNvSpPr/>
          <p:nvPr/>
        </p:nvSpPr>
        <p:spPr>
          <a:xfrm>
            <a:off x="959096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9" name="Moon 1548"/>
          <p:cNvSpPr/>
          <p:nvPr/>
        </p:nvSpPr>
        <p:spPr>
          <a:xfrm>
            <a:off x="959096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0" name="Rectangle 1549"/>
          <p:cNvSpPr/>
          <p:nvPr/>
        </p:nvSpPr>
        <p:spPr>
          <a:xfrm>
            <a:off x="9903491" y="304691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51" name="Oval 1550"/>
          <p:cNvSpPr/>
          <p:nvPr/>
        </p:nvSpPr>
        <p:spPr>
          <a:xfrm>
            <a:off x="997186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2" name="Moon 1551"/>
          <p:cNvSpPr/>
          <p:nvPr/>
        </p:nvSpPr>
        <p:spPr>
          <a:xfrm>
            <a:off x="997186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3" name="Rectangle 1552"/>
          <p:cNvSpPr/>
          <p:nvPr/>
        </p:nvSpPr>
        <p:spPr>
          <a:xfrm>
            <a:off x="10284395" y="304691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54" name="Oval 1553"/>
          <p:cNvSpPr/>
          <p:nvPr/>
        </p:nvSpPr>
        <p:spPr>
          <a:xfrm>
            <a:off x="1035277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5" name="Moon 1554"/>
          <p:cNvSpPr/>
          <p:nvPr/>
        </p:nvSpPr>
        <p:spPr>
          <a:xfrm>
            <a:off x="1035277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6" name="Rectangle 1555"/>
          <p:cNvSpPr/>
          <p:nvPr/>
        </p:nvSpPr>
        <p:spPr>
          <a:xfrm>
            <a:off x="10665298" y="304691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7" name="Oval 1556"/>
          <p:cNvSpPr/>
          <p:nvPr/>
        </p:nvSpPr>
        <p:spPr>
          <a:xfrm>
            <a:off x="1073367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8" name="Moon 1557"/>
          <p:cNvSpPr/>
          <p:nvPr/>
        </p:nvSpPr>
        <p:spPr>
          <a:xfrm>
            <a:off x="1073367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9" name="Rectangle 1558"/>
          <p:cNvSpPr/>
          <p:nvPr/>
        </p:nvSpPr>
        <p:spPr>
          <a:xfrm>
            <a:off x="11046202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0" name="Oval 1559"/>
          <p:cNvSpPr/>
          <p:nvPr/>
        </p:nvSpPr>
        <p:spPr>
          <a:xfrm>
            <a:off x="111145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1" name="Moon 1560"/>
          <p:cNvSpPr/>
          <p:nvPr/>
        </p:nvSpPr>
        <p:spPr>
          <a:xfrm>
            <a:off x="111145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2" name="Rectangle 1561"/>
          <p:cNvSpPr/>
          <p:nvPr/>
        </p:nvSpPr>
        <p:spPr>
          <a:xfrm>
            <a:off x="11427105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3" name="Oval 1562"/>
          <p:cNvSpPr/>
          <p:nvPr/>
        </p:nvSpPr>
        <p:spPr>
          <a:xfrm>
            <a:off x="1149548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4" name="Moon 1563"/>
          <p:cNvSpPr/>
          <p:nvPr/>
        </p:nvSpPr>
        <p:spPr>
          <a:xfrm>
            <a:off x="1149548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5" name="Rectangle 1564"/>
          <p:cNvSpPr/>
          <p:nvPr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6" name="Oval 1565"/>
          <p:cNvSpPr/>
          <p:nvPr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7" name="Moon 1566"/>
          <p:cNvSpPr/>
          <p:nvPr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8" name="Rectangle 1567"/>
          <p:cNvSpPr/>
          <p:nvPr/>
        </p:nvSpPr>
        <p:spPr>
          <a:xfrm>
            <a:off x="9522588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9" name="Oval 1568"/>
          <p:cNvSpPr/>
          <p:nvPr/>
        </p:nvSpPr>
        <p:spPr>
          <a:xfrm>
            <a:off x="959096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0" name="Moon 1569"/>
          <p:cNvSpPr/>
          <p:nvPr/>
        </p:nvSpPr>
        <p:spPr>
          <a:xfrm>
            <a:off x="959096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1" name="Rectangle 1570"/>
          <p:cNvSpPr/>
          <p:nvPr/>
        </p:nvSpPr>
        <p:spPr>
          <a:xfrm>
            <a:off x="990349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2" name="Oval 1571"/>
          <p:cNvSpPr/>
          <p:nvPr/>
        </p:nvSpPr>
        <p:spPr>
          <a:xfrm>
            <a:off x="997186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3" name="Moon 1572"/>
          <p:cNvSpPr/>
          <p:nvPr/>
        </p:nvSpPr>
        <p:spPr>
          <a:xfrm>
            <a:off x="997186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4" name="Rectangle 1573"/>
          <p:cNvSpPr/>
          <p:nvPr/>
        </p:nvSpPr>
        <p:spPr>
          <a:xfrm>
            <a:off x="10284395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5" name="Oval 1574"/>
          <p:cNvSpPr/>
          <p:nvPr/>
        </p:nvSpPr>
        <p:spPr>
          <a:xfrm>
            <a:off x="1035277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6" name="Moon 1575"/>
          <p:cNvSpPr/>
          <p:nvPr/>
        </p:nvSpPr>
        <p:spPr>
          <a:xfrm>
            <a:off x="1035277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7" name="Rectangle 1576"/>
          <p:cNvSpPr/>
          <p:nvPr/>
        </p:nvSpPr>
        <p:spPr>
          <a:xfrm>
            <a:off x="10665298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78" name="Oval 1577"/>
          <p:cNvSpPr/>
          <p:nvPr/>
        </p:nvSpPr>
        <p:spPr>
          <a:xfrm>
            <a:off x="1073367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9" name="Moon 1578"/>
          <p:cNvSpPr/>
          <p:nvPr/>
        </p:nvSpPr>
        <p:spPr>
          <a:xfrm>
            <a:off x="1073367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0" name="Rectangle 1579"/>
          <p:cNvSpPr/>
          <p:nvPr/>
        </p:nvSpPr>
        <p:spPr>
          <a:xfrm>
            <a:off x="11046202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1" name="Oval 1580"/>
          <p:cNvSpPr/>
          <p:nvPr/>
        </p:nvSpPr>
        <p:spPr>
          <a:xfrm>
            <a:off x="111145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2" name="Moon 1581"/>
          <p:cNvSpPr/>
          <p:nvPr/>
        </p:nvSpPr>
        <p:spPr>
          <a:xfrm>
            <a:off x="111145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3" name="Rectangle 1582"/>
          <p:cNvSpPr/>
          <p:nvPr/>
        </p:nvSpPr>
        <p:spPr>
          <a:xfrm>
            <a:off x="11427105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4" name="Oval 1583"/>
          <p:cNvSpPr/>
          <p:nvPr/>
        </p:nvSpPr>
        <p:spPr>
          <a:xfrm>
            <a:off x="1149548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5" name="Moon 1584"/>
          <p:cNvSpPr/>
          <p:nvPr/>
        </p:nvSpPr>
        <p:spPr>
          <a:xfrm>
            <a:off x="1149548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6" name="Rectangle 1585"/>
          <p:cNvSpPr/>
          <p:nvPr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7" name="Oval 1586"/>
          <p:cNvSpPr/>
          <p:nvPr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8" name="Moon 1587"/>
          <p:cNvSpPr/>
          <p:nvPr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9" name="Rectangle 1588"/>
          <p:cNvSpPr/>
          <p:nvPr/>
        </p:nvSpPr>
        <p:spPr>
          <a:xfrm>
            <a:off x="9522588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0" name="Oval 1589"/>
          <p:cNvSpPr/>
          <p:nvPr/>
        </p:nvSpPr>
        <p:spPr>
          <a:xfrm>
            <a:off x="9590964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1" name="Moon 1590"/>
          <p:cNvSpPr/>
          <p:nvPr/>
        </p:nvSpPr>
        <p:spPr>
          <a:xfrm>
            <a:off x="9590964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2" name="Rectangle 1591"/>
          <p:cNvSpPr/>
          <p:nvPr/>
        </p:nvSpPr>
        <p:spPr>
          <a:xfrm>
            <a:off x="9903491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3" name="Oval 1592"/>
          <p:cNvSpPr/>
          <p:nvPr/>
        </p:nvSpPr>
        <p:spPr>
          <a:xfrm>
            <a:off x="9971867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4" name="Moon 1593"/>
          <p:cNvSpPr/>
          <p:nvPr/>
        </p:nvSpPr>
        <p:spPr>
          <a:xfrm>
            <a:off x="9971867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5" name="Rectangle 1594"/>
          <p:cNvSpPr/>
          <p:nvPr/>
        </p:nvSpPr>
        <p:spPr>
          <a:xfrm>
            <a:off x="10284395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6" name="Oval 1595"/>
          <p:cNvSpPr/>
          <p:nvPr/>
        </p:nvSpPr>
        <p:spPr>
          <a:xfrm>
            <a:off x="1035277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7" name="Moon 1596"/>
          <p:cNvSpPr/>
          <p:nvPr/>
        </p:nvSpPr>
        <p:spPr>
          <a:xfrm>
            <a:off x="1035277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8" name="Rectangle 1597"/>
          <p:cNvSpPr/>
          <p:nvPr/>
        </p:nvSpPr>
        <p:spPr>
          <a:xfrm>
            <a:off x="10665298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9" name="Oval 1598"/>
          <p:cNvSpPr/>
          <p:nvPr/>
        </p:nvSpPr>
        <p:spPr>
          <a:xfrm>
            <a:off x="10733674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0" name="Moon 1599"/>
          <p:cNvSpPr/>
          <p:nvPr/>
        </p:nvSpPr>
        <p:spPr>
          <a:xfrm>
            <a:off x="10733674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1" name="Rectangle 1600"/>
          <p:cNvSpPr/>
          <p:nvPr/>
        </p:nvSpPr>
        <p:spPr>
          <a:xfrm>
            <a:off x="11046202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2" name="Oval 1601"/>
          <p:cNvSpPr/>
          <p:nvPr/>
        </p:nvSpPr>
        <p:spPr>
          <a:xfrm>
            <a:off x="111145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3" name="Moon 1602"/>
          <p:cNvSpPr/>
          <p:nvPr/>
        </p:nvSpPr>
        <p:spPr>
          <a:xfrm>
            <a:off x="111145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4" name="Rectangle 1603"/>
          <p:cNvSpPr/>
          <p:nvPr/>
        </p:nvSpPr>
        <p:spPr>
          <a:xfrm>
            <a:off x="11427105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5" name="Oval 1604"/>
          <p:cNvSpPr/>
          <p:nvPr/>
        </p:nvSpPr>
        <p:spPr>
          <a:xfrm>
            <a:off x="1149548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6" name="Moon 1605"/>
          <p:cNvSpPr/>
          <p:nvPr/>
        </p:nvSpPr>
        <p:spPr>
          <a:xfrm>
            <a:off x="1149548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7" name="Rectangle 1606"/>
          <p:cNvSpPr/>
          <p:nvPr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8" name="Oval 1607"/>
          <p:cNvSpPr/>
          <p:nvPr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9" name="Moon 1608"/>
          <p:cNvSpPr/>
          <p:nvPr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0" name="Rectangle 1609"/>
          <p:cNvSpPr/>
          <p:nvPr/>
        </p:nvSpPr>
        <p:spPr>
          <a:xfrm>
            <a:off x="9522588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1" name="Oval 1610"/>
          <p:cNvSpPr/>
          <p:nvPr/>
        </p:nvSpPr>
        <p:spPr>
          <a:xfrm>
            <a:off x="9590964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2" name="Moon 1611"/>
          <p:cNvSpPr/>
          <p:nvPr/>
        </p:nvSpPr>
        <p:spPr>
          <a:xfrm>
            <a:off x="9590964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3" name="Rectangle 1612"/>
          <p:cNvSpPr/>
          <p:nvPr/>
        </p:nvSpPr>
        <p:spPr>
          <a:xfrm>
            <a:off x="9903491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4" name="Oval 1613"/>
          <p:cNvSpPr/>
          <p:nvPr/>
        </p:nvSpPr>
        <p:spPr>
          <a:xfrm>
            <a:off x="9971867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5" name="Moon 1614"/>
          <p:cNvSpPr/>
          <p:nvPr/>
        </p:nvSpPr>
        <p:spPr>
          <a:xfrm>
            <a:off x="9971867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6" name="Rectangle 1615"/>
          <p:cNvSpPr/>
          <p:nvPr/>
        </p:nvSpPr>
        <p:spPr>
          <a:xfrm>
            <a:off x="10284395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7" name="Oval 1616"/>
          <p:cNvSpPr/>
          <p:nvPr/>
        </p:nvSpPr>
        <p:spPr>
          <a:xfrm>
            <a:off x="1035277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8" name="Moon 1617"/>
          <p:cNvSpPr/>
          <p:nvPr/>
        </p:nvSpPr>
        <p:spPr>
          <a:xfrm>
            <a:off x="1035277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9" name="Rectangle 1618"/>
          <p:cNvSpPr/>
          <p:nvPr/>
        </p:nvSpPr>
        <p:spPr>
          <a:xfrm>
            <a:off x="10665298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0" name="Oval 1619"/>
          <p:cNvSpPr/>
          <p:nvPr/>
        </p:nvSpPr>
        <p:spPr>
          <a:xfrm>
            <a:off x="10733674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1" name="Moon 1620"/>
          <p:cNvSpPr/>
          <p:nvPr/>
        </p:nvSpPr>
        <p:spPr>
          <a:xfrm>
            <a:off x="10733674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2" name="Rectangle 1621"/>
          <p:cNvSpPr/>
          <p:nvPr/>
        </p:nvSpPr>
        <p:spPr>
          <a:xfrm>
            <a:off x="11046202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3" name="Oval 1622"/>
          <p:cNvSpPr/>
          <p:nvPr/>
        </p:nvSpPr>
        <p:spPr>
          <a:xfrm>
            <a:off x="111145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4" name="Moon 1623"/>
          <p:cNvSpPr/>
          <p:nvPr/>
        </p:nvSpPr>
        <p:spPr>
          <a:xfrm>
            <a:off x="111145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5" name="Rectangle 1624"/>
          <p:cNvSpPr/>
          <p:nvPr/>
        </p:nvSpPr>
        <p:spPr>
          <a:xfrm>
            <a:off x="11427105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6" name="Oval 1625"/>
          <p:cNvSpPr/>
          <p:nvPr/>
        </p:nvSpPr>
        <p:spPr>
          <a:xfrm>
            <a:off x="1149548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7" name="Moon 1626"/>
          <p:cNvSpPr/>
          <p:nvPr/>
        </p:nvSpPr>
        <p:spPr>
          <a:xfrm>
            <a:off x="1149548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8" name="Rectangle 1627"/>
          <p:cNvSpPr/>
          <p:nvPr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9" name="Oval 1628"/>
          <p:cNvSpPr/>
          <p:nvPr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0" name="Moon 1629"/>
          <p:cNvSpPr/>
          <p:nvPr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1" name="Rectangle 1630"/>
          <p:cNvSpPr/>
          <p:nvPr/>
        </p:nvSpPr>
        <p:spPr>
          <a:xfrm>
            <a:off x="9522588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2" name="Oval 1631"/>
          <p:cNvSpPr/>
          <p:nvPr/>
        </p:nvSpPr>
        <p:spPr>
          <a:xfrm>
            <a:off x="959096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3" name="Moon 1632"/>
          <p:cNvSpPr/>
          <p:nvPr/>
        </p:nvSpPr>
        <p:spPr>
          <a:xfrm>
            <a:off x="959096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4" name="Rectangle 1633"/>
          <p:cNvSpPr/>
          <p:nvPr/>
        </p:nvSpPr>
        <p:spPr>
          <a:xfrm>
            <a:off x="990349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5" name="Oval 1634"/>
          <p:cNvSpPr/>
          <p:nvPr/>
        </p:nvSpPr>
        <p:spPr>
          <a:xfrm>
            <a:off x="997186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6" name="Moon 1635"/>
          <p:cNvSpPr/>
          <p:nvPr/>
        </p:nvSpPr>
        <p:spPr>
          <a:xfrm>
            <a:off x="997186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7" name="Rectangle 1636"/>
          <p:cNvSpPr/>
          <p:nvPr/>
        </p:nvSpPr>
        <p:spPr>
          <a:xfrm>
            <a:off x="10284395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38" name="Oval 1637"/>
          <p:cNvSpPr/>
          <p:nvPr/>
        </p:nvSpPr>
        <p:spPr>
          <a:xfrm>
            <a:off x="1035277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9" name="Moon 1638"/>
          <p:cNvSpPr/>
          <p:nvPr/>
        </p:nvSpPr>
        <p:spPr>
          <a:xfrm>
            <a:off x="1035277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0" name="Rectangle 1639"/>
          <p:cNvSpPr/>
          <p:nvPr/>
        </p:nvSpPr>
        <p:spPr>
          <a:xfrm>
            <a:off x="10665298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1" name="Oval 1640"/>
          <p:cNvSpPr/>
          <p:nvPr/>
        </p:nvSpPr>
        <p:spPr>
          <a:xfrm>
            <a:off x="1073367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2" name="Moon 1641"/>
          <p:cNvSpPr/>
          <p:nvPr/>
        </p:nvSpPr>
        <p:spPr>
          <a:xfrm>
            <a:off x="1073367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3" name="Rectangle 1642"/>
          <p:cNvSpPr/>
          <p:nvPr/>
        </p:nvSpPr>
        <p:spPr>
          <a:xfrm>
            <a:off x="110462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4" name="Oval 1643"/>
          <p:cNvSpPr/>
          <p:nvPr/>
        </p:nvSpPr>
        <p:spPr>
          <a:xfrm>
            <a:off x="111145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5" name="Moon 1644"/>
          <p:cNvSpPr/>
          <p:nvPr/>
        </p:nvSpPr>
        <p:spPr>
          <a:xfrm>
            <a:off x="111145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6" name="Rectangle 1645"/>
          <p:cNvSpPr/>
          <p:nvPr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7" name="Oval 1646"/>
          <p:cNvSpPr/>
          <p:nvPr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8" name="Moon 1647"/>
          <p:cNvSpPr/>
          <p:nvPr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9" name="Rectangle 1648"/>
          <p:cNvSpPr/>
          <p:nvPr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0" name="Oval 1649"/>
          <p:cNvSpPr/>
          <p:nvPr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1" name="Moon 1650"/>
          <p:cNvSpPr/>
          <p:nvPr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2" name="Rectangle 1651"/>
          <p:cNvSpPr/>
          <p:nvPr/>
        </p:nvSpPr>
        <p:spPr>
          <a:xfrm>
            <a:off x="9522588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3" name="Oval 1652"/>
          <p:cNvSpPr/>
          <p:nvPr/>
        </p:nvSpPr>
        <p:spPr>
          <a:xfrm>
            <a:off x="959096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4" name="Moon 1653"/>
          <p:cNvSpPr/>
          <p:nvPr/>
        </p:nvSpPr>
        <p:spPr>
          <a:xfrm>
            <a:off x="959096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5" name="Rectangle 1654"/>
          <p:cNvSpPr/>
          <p:nvPr/>
        </p:nvSpPr>
        <p:spPr>
          <a:xfrm>
            <a:off x="9903491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6" name="Oval 1655"/>
          <p:cNvSpPr/>
          <p:nvPr/>
        </p:nvSpPr>
        <p:spPr>
          <a:xfrm>
            <a:off x="997186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7" name="Moon 1656"/>
          <p:cNvSpPr/>
          <p:nvPr/>
        </p:nvSpPr>
        <p:spPr>
          <a:xfrm>
            <a:off x="997186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8" name="Rectangle 1657"/>
          <p:cNvSpPr/>
          <p:nvPr/>
        </p:nvSpPr>
        <p:spPr>
          <a:xfrm>
            <a:off x="10284395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9" name="Oval 1658"/>
          <p:cNvSpPr/>
          <p:nvPr/>
        </p:nvSpPr>
        <p:spPr>
          <a:xfrm>
            <a:off x="1035277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0" name="Moon 1659"/>
          <p:cNvSpPr/>
          <p:nvPr/>
        </p:nvSpPr>
        <p:spPr>
          <a:xfrm>
            <a:off x="1035277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1" name="Rectangle 1660"/>
          <p:cNvSpPr/>
          <p:nvPr/>
        </p:nvSpPr>
        <p:spPr>
          <a:xfrm>
            <a:off x="10665298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2" name="Oval 1661"/>
          <p:cNvSpPr/>
          <p:nvPr/>
        </p:nvSpPr>
        <p:spPr>
          <a:xfrm>
            <a:off x="1073367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3" name="Moon 1662"/>
          <p:cNvSpPr/>
          <p:nvPr/>
        </p:nvSpPr>
        <p:spPr>
          <a:xfrm>
            <a:off x="1073367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4" name="Rectangle 1663"/>
          <p:cNvSpPr/>
          <p:nvPr/>
        </p:nvSpPr>
        <p:spPr>
          <a:xfrm>
            <a:off x="11046202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5" name="Oval 1664"/>
          <p:cNvSpPr/>
          <p:nvPr/>
        </p:nvSpPr>
        <p:spPr>
          <a:xfrm>
            <a:off x="111145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6" name="Moon 1665"/>
          <p:cNvSpPr/>
          <p:nvPr/>
        </p:nvSpPr>
        <p:spPr>
          <a:xfrm>
            <a:off x="111145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7" name="Rectangle 1666"/>
          <p:cNvSpPr/>
          <p:nvPr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8" name="Oval 1667"/>
          <p:cNvSpPr/>
          <p:nvPr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9" name="Moon 1668"/>
          <p:cNvSpPr/>
          <p:nvPr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0" name="Rectangle 1669"/>
          <p:cNvSpPr/>
          <p:nvPr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1" name="Oval 1670"/>
          <p:cNvSpPr/>
          <p:nvPr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2" name="Moon 1671"/>
          <p:cNvSpPr/>
          <p:nvPr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3" name="Rectangle 1672"/>
          <p:cNvSpPr/>
          <p:nvPr/>
        </p:nvSpPr>
        <p:spPr>
          <a:xfrm>
            <a:off x="952258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4" name="Oval 1673"/>
          <p:cNvSpPr/>
          <p:nvPr/>
        </p:nvSpPr>
        <p:spPr>
          <a:xfrm>
            <a:off x="959096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5" name="Moon 1674"/>
          <p:cNvSpPr/>
          <p:nvPr/>
        </p:nvSpPr>
        <p:spPr>
          <a:xfrm>
            <a:off x="959096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6" name="Rectangle 1675"/>
          <p:cNvSpPr/>
          <p:nvPr/>
        </p:nvSpPr>
        <p:spPr>
          <a:xfrm>
            <a:off x="9903491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7" name="Oval 1676"/>
          <p:cNvSpPr/>
          <p:nvPr/>
        </p:nvSpPr>
        <p:spPr>
          <a:xfrm>
            <a:off x="997186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8" name="Moon 1677"/>
          <p:cNvSpPr/>
          <p:nvPr/>
        </p:nvSpPr>
        <p:spPr>
          <a:xfrm>
            <a:off x="997186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9" name="Rectangle 1678"/>
          <p:cNvSpPr/>
          <p:nvPr/>
        </p:nvSpPr>
        <p:spPr>
          <a:xfrm>
            <a:off x="10284395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0" name="Oval 1679"/>
          <p:cNvSpPr/>
          <p:nvPr/>
        </p:nvSpPr>
        <p:spPr>
          <a:xfrm>
            <a:off x="1035277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1" name="Moon 1680"/>
          <p:cNvSpPr/>
          <p:nvPr/>
        </p:nvSpPr>
        <p:spPr>
          <a:xfrm>
            <a:off x="1035277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2" name="Rectangle 1681"/>
          <p:cNvSpPr/>
          <p:nvPr/>
        </p:nvSpPr>
        <p:spPr>
          <a:xfrm>
            <a:off x="1066529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3" name="Oval 1682"/>
          <p:cNvSpPr/>
          <p:nvPr/>
        </p:nvSpPr>
        <p:spPr>
          <a:xfrm>
            <a:off x="1073367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4" name="Moon 1683"/>
          <p:cNvSpPr/>
          <p:nvPr/>
        </p:nvSpPr>
        <p:spPr>
          <a:xfrm>
            <a:off x="1073367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5" name="Rectangle 1684"/>
          <p:cNvSpPr/>
          <p:nvPr/>
        </p:nvSpPr>
        <p:spPr>
          <a:xfrm>
            <a:off x="11046202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86" name="Oval 1685"/>
          <p:cNvSpPr/>
          <p:nvPr/>
        </p:nvSpPr>
        <p:spPr>
          <a:xfrm>
            <a:off x="111145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7" name="Moon 1686"/>
          <p:cNvSpPr/>
          <p:nvPr/>
        </p:nvSpPr>
        <p:spPr>
          <a:xfrm>
            <a:off x="111145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8" name="Rectangle 1687"/>
          <p:cNvSpPr/>
          <p:nvPr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9" name="Oval 1688"/>
          <p:cNvSpPr/>
          <p:nvPr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0" name="Moon 1689"/>
          <p:cNvSpPr/>
          <p:nvPr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1" name="Rectangle 1690"/>
          <p:cNvSpPr/>
          <p:nvPr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2" name="Oval 1691"/>
          <p:cNvSpPr/>
          <p:nvPr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3" name="Moon 1692"/>
          <p:cNvSpPr/>
          <p:nvPr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4" name="Rectangle 1693"/>
          <p:cNvSpPr/>
          <p:nvPr/>
        </p:nvSpPr>
        <p:spPr>
          <a:xfrm>
            <a:off x="952258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5" name="Oval 1694"/>
          <p:cNvSpPr/>
          <p:nvPr/>
        </p:nvSpPr>
        <p:spPr>
          <a:xfrm>
            <a:off x="959096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6" name="Moon 1695"/>
          <p:cNvSpPr/>
          <p:nvPr/>
        </p:nvSpPr>
        <p:spPr>
          <a:xfrm>
            <a:off x="959096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7" name="Rectangle 1696"/>
          <p:cNvSpPr/>
          <p:nvPr/>
        </p:nvSpPr>
        <p:spPr>
          <a:xfrm>
            <a:off x="990349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8" name="Oval 1697"/>
          <p:cNvSpPr/>
          <p:nvPr/>
        </p:nvSpPr>
        <p:spPr>
          <a:xfrm>
            <a:off x="997186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9" name="Moon 1698"/>
          <p:cNvSpPr/>
          <p:nvPr/>
        </p:nvSpPr>
        <p:spPr>
          <a:xfrm>
            <a:off x="997186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0" name="Rectangle 1699"/>
          <p:cNvSpPr/>
          <p:nvPr/>
        </p:nvSpPr>
        <p:spPr>
          <a:xfrm>
            <a:off x="10284395" y="380865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1" name="Oval 1700"/>
          <p:cNvSpPr/>
          <p:nvPr/>
        </p:nvSpPr>
        <p:spPr>
          <a:xfrm>
            <a:off x="1035277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2" name="Moon 1701"/>
          <p:cNvSpPr/>
          <p:nvPr/>
        </p:nvSpPr>
        <p:spPr>
          <a:xfrm>
            <a:off x="1035277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3" name="Rectangle 1702"/>
          <p:cNvSpPr/>
          <p:nvPr/>
        </p:nvSpPr>
        <p:spPr>
          <a:xfrm>
            <a:off x="1066529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4" name="Oval 1703"/>
          <p:cNvSpPr/>
          <p:nvPr/>
        </p:nvSpPr>
        <p:spPr>
          <a:xfrm>
            <a:off x="1073367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5" name="Moon 1704"/>
          <p:cNvSpPr/>
          <p:nvPr/>
        </p:nvSpPr>
        <p:spPr>
          <a:xfrm>
            <a:off x="1073367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6" name="Rectangle 1705"/>
          <p:cNvSpPr/>
          <p:nvPr/>
        </p:nvSpPr>
        <p:spPr>
          <a:xfrm>
            <a:off x="11046202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07" name="Oval 1706"/>
          <p:cNvSpPr/>
          <p:nvPr/>
        </p:nvSpPr>
        <p:spPr>
          <a:xfrm>
            <a:off x="111145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8" name="Moon 1707"/>
          <p:cNvSpPr/>
          <p:nvPr/>
        </p:nvSpPr>
        <p:spPr>
          <a:xfrm>
            <a:off x="111145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9" name="Rectangle 1708"/>
          <p:cNvSpPr/>
          <p:nvPr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0" name="Oval 1709"/>
          <p:cNvSpPr/>
          <p:nvPr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1" name="Moon 1710"/>
          <p:cNvSpPr/>
          <p:nvPr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2" name="Rectangle 1711"/>
          <p:cNvSpPr/>
          <p:nvPr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3" name="Oval 1712"/>
          <p:cNvSpPr/>
          <p:nvPr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4" name="Moon 1713"/>
          <p:cNvSpPr/>
          <p:nvPr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5" name="Rectangle 1714"/>
          <p:cNvSpPr/>
          <p:nvPr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16" name="Oval 1715"/>
          <p:cNvSpPr/>
          <p:nvPr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7" name="Moon 1716"/>
          <p:cNvSpPr/>
          <p:nvPr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8" name="Rectangle 1717"/>
          <p:cNvSpPr/>
          <p:nvPr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19" name="Oval 1718"/>
          <p:cNvSpPr/>
          <p:nvPr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0" name="Moon 1719"/>
          <p:cNvSpPr/>
          <p:nvPr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1" name="Rectangle 1720"/>
          <p:cNvSpPr/>
          <p:nvPr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2" name="Oval 1721"/>
          <p:cNvSpPr/>
          <p:nvPr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3" name="Moon 1722"/>
          <p:cNvSpPr/>
          <p:nvPr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4" name="Rectangle 1723"/>
          <p:cNvSpPr/>
          <p:nvPr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5" name="Oval 1724"/>
          <p:cNvSpPr/>
          <p:nvPr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6" name="Moon 1725"/>
          <p:cNvSpPr/>
          <p:nvPr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7" name="Rectangle 1726"/>
          <p:cNvSpPr/>
          <p:nvPr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28" name="Oval 1727"/>
          <p:cNvSpPr/>
          <p:nvPr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9" name="Moon 1728"/>
          <p:cNvSpPr/>
          <p:nvPr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0" name="Rectangle 1729"/>
          <p:cNvSpPr/>
          <p:nvPr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1" name="Oval 1730"/>
          <p:cNvSpPr/>
          <p:nvPr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2" name="Moon 1731"/>
          <p:cNvSpPr/>
          <p:nvPr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3" name="Rectangle 1732"/>
          <p:cNvSpPr/>
          <p:nvPr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4" name="Oval 1733"/>
          <p:cNvSpPr/>
          <p:nvPr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5" name="Moon 1734"/>
          <p:cNvSpPr/>
          <p:nvPr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9" name="Rectangle 1738"/>
          <p:cNvSpPr/>
          <p:nvPr userDrawn="1"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0" name="Oval 1739"/>
          <p:cNvSpPr/>
          <p:nvPr userDrawn="1"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" name="Moon 1740"/>
          <p:cNvSpPr/>
          <p:nvPr userDrawn="1"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2" name="Rectangle 1741"/>
          <p:cNvSpPr/>
          <p:nvPr userDrawn="1"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3" name="Oval 1742"/>
          <p:cNvSpPr/>
          <p:nvPr userDrawn="1"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4" name="Moon 1743"/>
          <p:cNvSpPr/>
          <p:nvPr userDrawn="1"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5" name="Rectangle 1744"/>
          <p:cNvSpPr/>
          <p:nvPr userDrawn="1"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6" name="Oval 1745"/>
          <p:cNvSpPr/>
          <p:nvPr userDrawn="1"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7" name="Moon 1746"/>
          <p:cNvSpPr/>
          <p:nvPr userDrawn="1"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8" name="Rectangle 1747"/>
          <p:cNvSpPr/>
          <p:nvPr userDrawn="1"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9" name="Oval 1748"/>
          <p:cNvSpPr/>
          <p:nvPr userDrawn="1"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0" name="Moon 1749"/>
          <p:cNvSpPr/>
          <p:nvPr userDrawn="1"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1" name="Rectangle 1750"/>
          <p:cNvSpPr/>
          <p:nvPr userDrawn="1"/>
        </p:nvSpPr>
        <p:spPr>
          <a:xfrm>
            <a:off x="4570842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2" name="Oval 1751"/>
          <p:cNvSpPr/>
          <p:nvPr userDrawn="1"/>
        </p:nvSpPr>
        <p:spPr>
          <a:xfrm>
            <a:off x="463921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3" name="Moon 1752"/>
          <p:cNvSpPr/>
          <p:nvPr userDrawn="1"/>
        </p:nvSpPr>
        <p:spPr>
          <a:xfrm>
            <a:off x="463921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4" name="Rectangle 1753"/>
          <p:cNvSpPr/>
          <p:nvPr userDrawn="1"/>
        </p:nvSpPr>
        <p:spPr>
          <a:xfrm>
            <a:off x="495174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5" name="Oval 1754"/>
          <p:cNvSpPr/>
          <p:nvPr userDrawn="1"/>
        </p:nvSpPr>
        <p:spPr>
          <a:xfrm>
            <a:off x="502012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6" name="Moon 1755"/>
          <p:cNvSpPr/>
          <p:nvPr userDrawn="1"/>
        </p:nvSpPr>
        <p:spPr>
          <a:xfrm>
            <a:off x="502012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7" name="Rectangle 1756"/>
          <p:cNvSpPr/>
          <p:nvPr userDrawn="1"/>
        </p:nvSpPr>
        <p:spPr>
          <a:xfrm>
            <a:off x="457084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8" name="Oval 1757"/>
          <p:cNvSpPr/>
          <p:nvPr userDrawn="1"/>
        </p:nvSpPr>
        <p:spPr>
          <a:xfrm>
            <a:off x="463921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9" name="Moon 1758"/>
          <p:cNvSpPr/>
          <p:nvPr userDrawn="1"/>
        </p:nvSpPr>
        <p:spPr>
          <a:xfrm>
            <a:off x="463921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0" name="Rectangle 1759"/>
          <p:cNvSpPr/>
          <p:nvPr userDrawn="1"/>
        </p:nvSpPr>
        <p:spPr>
          <a:xfrm>
            <a:off x="4951746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1" name="Oval 1760"/>
          <p:cNvSpPr/>
          <p:nvPr userDrawn="1"/>
        </p:nvSpPr>
        <p:spPr>
          <a:xfrm>
            <a:off x="502012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2" name="Moon 1761"/>
          <p:cNvSpPr/>
          <p:nvPr userDrawn="1"/>
        </p:nvSpPr>
        <p:spPr>
          <a:xfrm>
            <a:off x="502012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3" name="Rectangle 1762"/>
          <p:cNvSpPr/>
          <p:nvPr userDrawn="1"/>
        </p:nvSpPr>
        <p:spPr>
          <a:xfrm>
            <a:off x="4570842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4" name="Oval 1763"/>
          <p:cNvSpPr/>
          <p:nvPr userDrawn="1"/>
        </p:nvSpPr>
        <p:spPr>
          <a:xfrm>
            <a:off x="463921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5" name="Moon 1764"/>
          <p:cNvSpPr/>
          <p:nvPr userDrawn="1"/>
        </p:nvSpPr>
        <p:spPr>
          <a:xfrm>
            <a:off x="463921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6" name="Rectangle 1765"/>
          <p:cNvSpPr/>
          <p:nvPr userDrawn="1"/>
        </p:nvSpPr>
        <p:spPr>
          <a:xfrm>
            <a:off x="4951746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7" name="Oval 1766"/>
          <p:cNvSpPr/>
          <p:nvPr userDrawn="1"/>
        </p:nvSpPr>
        <p:spPr>
          <a:xfrm>
            <a:off x="5020122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8" name="Moon 1767"/>
          <p:cNvSpPr/>
          <p:nvPr userDrawn="1"/>
        </p:nvSpPr>
        <p:spPr>
          <a:xfrm>
            <a:off x="5020122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9" name="Rectangle 1768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0" name="Oval 1769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1" name="Moon 1770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2" name="Rectangle 1771"/>
          <p:cNvSpPr/>
          <p:nvPr userDrawn="1"/>
        </p:nvSpPr>
        <p:spPr>
          <a:xfrm>
            <a:off x="38090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3" name="Oval 1772"/>
          <p:cNvSpPr/>
          <p:nvPr userDrawn="1"/>
        </p:nvSpPr>
        <p:spPr>
          <a:xfrm>
            <a:off x="44928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4" name="Moon 1773"/>
          <p:cNvSpPr/>
          <p:nvPr userDrawn="1"/>
        </p:nvSpPr>
        <p:spPr>
          <a:xfrm>
            <a:off x="44928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5" name="Rectangle 1774"/>
          <p:cNvSpPr/>
          <p:nvPr userDrawn="1"/>
        </p:nvSpPr>
        <p:spPr>
          <a:xfrm>
            <a:off x="761807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6" name="Oval 1775"/>
          <p:cNvSpPr/>
          <p:nvPr userDrawn="1"/>
        </p:nvSpPr>
        <p:spPr>
          <a:xfrm>
            <a:off x="830183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7" name="Moon 1776"/>
          <p:cNvSpPr/>
          <p:nvPr userDrawn="1"/>
        </p:nvSpPr>
        <p:spPr>
          <a:xfrm>
            <a:off x="830183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8" name="Rectangle 1777"/>
          <p:cNvSpPr/>
          <p:nvPr userDrawn="1"/>
        </p:nvSpPr>
        <p:spPr>
          <a:xfrm>
            <a:off x="1142711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9" name="Oval 1778"/>
          <p:cNvSpPr/>
          <p:nvPr userDrawn="1"/>
        </p:nvSpPr>
        <p:spPr>
          <a:xfrm>
            <a:off x="121108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0" name="Moon 1779"/>
          <p:cNvSpPr/>
          <p:nvPr userDrawn="1"/>
        </p:nvSpPr>
        <p:spPr>
          <a:xfrm>
            <a:off x="121108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1" name="Rectangle 1780"/>
          <p:cNvSpPr/>
          <p:nvPr userDrawn="1"/>
        </p:nvSpPr>
        <p:spPr>
          <a:xfrm>
            <a:off x="1523614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2" name="Oval 1781"/>
          <p:cNvSpPr/>
          <p:nvPr userDrawn="1"/>
        </p:nvSpPr>
        <p:spPr>
          <a:xfrm>
            <a:off x="159199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3" name="Moon 1782"/>
          <p:cNvSpPr/>
          <p:nvPr userDrawn="1"/>
        </p:nvSpPr>
        <p:spPr>
          <a:xfrm>
            <a:off x="159199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4" name="Rectangle 1783"/>
          <p:cNvSpPr/>
          <p:nvPr userDrawn="1"/>
        </p:nvSpPr>
        <p:spPr>
          <a:xfrm>
            <a:off x="1904518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5" name="Oval 1784"/>
          <p:cNvSpPr/>
          <p:nvPr userDrawn="1"/>
        </p:nvSpPr>
        <p:spPr>
          <a:xfrm>
            <a:off x="197289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6" name="Moon 1785"/>
          <p:cNvSpPr/>
          <p:nvPr userDrawn="1"/>
        </p:nvSpPr>
        <p:spPr>
          <a:xfrm>
            <a:off x="197289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7" name="Rectangle 1786"/>
          <p:cNvSpPr/>
          <p:nvPr userDrawn="1"/>
        </p:nvSpPr>
        <p:spPr>
          <a:xfrm>
            <a:off x="2285421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8" name="Oval 1787"/>
          <p:cNvSpPr/>
          <p:nvPr userDrawn="1"/>
        </p:nvSpPr>
        <p:spPr>
          <a:xfrm>
            <a:off x="235379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9" name="Moon 1788"/>
          <p:cNvSpPr/>
          <p:nvPr userDrawn="1"/>
        </p:nvSpPr>
        <p:spPr>
          <a:xfrm>
            <a:off x="235379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0" name="Rectangle 1789"/>
          <p:cNvSpPr/>
          <p:nvPr userDrawn="1"/>
        </p:nvSpPr>
        <p:spPr>
          <a:xfrm>
            <a:off x="2666325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1" name="Oval 1790"/>
          <p:cNvSpPr/>
          <p:nvPr userDrawn="1"/>
        </p:nvSpPr>
        <p:spPr>
          <a:xfrm>
            <a:off x="273470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2" name="Moon 1791"/>
          <p:cNvSpPr/>
          <p:nvPr userDrawn="1"/>
        </p:nvSpPr>
        <p:spPr>
          <a:xfrm>
            <a:off x="273470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3" name="Rectangle 1792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94" name="Oval 1793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5" name="Moon 1794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6" name="Rectangle 1795"/>
          <p:cNvSpPr/>
          <p:nvPr userDrawn="1"/>
        </p:nvSpPr>
        <p:spPr>
          <a:xfrm>
            <a:off x="380904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97" name="Oval 1796"/>
          <p:cNvSpPr/>
          <p:nvPr userDrawn="1"/>
        </p:nvSpPr>
        <p:spPr>
          <a:xfrm>
            <a:off x="44928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8" name="Moon 1797"/>
          <p:cNvSpPr/>
          <p:nvPr userDrawn="1"/>
        </p:nvSpPr>
        <p:spPr>
          <a:xfrm>
            <a:off x="44928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9" name="Rectangle 1798"/>
          <p:cNvSpPr/>
          <p:nvPr userDrawn="1"/>
        </p:nvSpPr>
        <p:spPr>
          <a:xfrm>
            <a:off x="761807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00" name="Oval 1799"/>
          <p:cNvSpPr/>
          <p:nvPr userDrawn="1"/>
        </p:nvSpPr>
        <p:spPr>
          <a:xfrm>
            <a:off x="830183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1" name="Moon 1800"/>
          <p:cNvSpPr/>
          <p:nvPr userDrawn="1"/>
        </p:nvSpPr>
        <p:spPr>
          <a:xfrm>
            <a:off x="830183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2" name="Rectangle 1801"/>
          <p:cNvSpPr/>
          <p:nvPr userDrawn="1"/>
        </p:nvSpPr>
        <p:spPr>
          <a:xfrm>
            <a:off x="1142711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03" name="Oval 1802"/>
          <p:cNvSpPr/>
          <p:nvPr userDrawn="1"/>
        </p:nvSpPr>
        <p:spPr>
          <a:xfrm>
            <a:off x="121108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4" name="Moon 1803"/>
          <p:cNvSpPr/>
          <p:nvPr userDrawn="1"/>
        </p:nvSpPr>
        <p:spPr>
          <a:xfrm>
            <a:off x="121108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5" name="Rectangle 1804"/>
          <p:cNvSpPr/>
          <p:nvPr userDrawn="1"/>
        </p:nvSpPr>
        <p:spPr>
          <a:xfrm>
            <a:off x="1523614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6" name="Oval 1805"/>
          <p:cNvSpPr/>
          <p:nvPr userDrawn="1"/>
        </p:nvSpPr>
        <p:spPr>
          <a:xfrm>
            <a:off x="159199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7" name="Moon 1806"/>
          <p:cNvSpPr/>
          <p:nvPr userDrawn="1"/>
        </p:nvSpPr>
        <p:spPr>
          <a:xfrm>
            <a:off x="159199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8" name="Rectangle 1807"/>
          <p:cNvSpPr/>
          <p:nvPr userDrawn="1"/>
        </p:nvSpPr>
        <p:spPr>
          <a:xfrm>
            <a:off x="1904518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9" name="Oval 1808"/>
          <p:cNvSpPr/>
          <p:nvPr userDrawn="1"/>
        </p:nvSpPr>
        <p:spPr>
          <a:xfrm>
            <a:off x="197289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0" name="Moon 1809"/>
          <p:cNvSpPr/>
          <p:nvPr userDrawn="1"/>
        </p:nvSpPr>
        <p:spPr>
          <a:xfrm>
            <a:off x="197289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1" name="Rectangle 1810"/>
          <p:cNvSpPr/>
          <p:nvPr userDrawn="1"/>
        </p:nvSpPr>
        <p:spPr>
          <a:xfrm>
            <a:off x="2285421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2" name="Oval 1811"/>
          <p:cNvSpPr/>
          <p:nvPr userDrawn="1"/>
        </p:nvSpPr>
        <p:spPr>
          <a:xfrm>
            <a:off x="235379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3" name="Moon 1812"/>
          <p:cNvSpPr/>
          <p:nvPr userDrawn="1"/>
        </p:nvSpPr>
        <p:spPr>
          <a:xfrm>
            <a:off x="235379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4" name="Rectangle 1813"/>
          <p:cNvSpPr/>
          <p:nvPr userDrawn="1"/>
        </p:nvSpPr>
        <p:spPr>
          <a:xfrm>
            <a:off x="2666325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5" name="Oval 1814"/>
          <p:cNvSpPr/>
          <p:nvPr userDrawn="1"/>
        </p:nvSpPr>
        <p:spPr>
          <a:xfrm>
            <a:off x="273470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6" name="Moon 1815"/>
          <p:cNvSpPr/>
          <p:nvPr userDrawn="1"/>
        </p:nvSpPr>
        <p:spPr>
          <a:xfrm>
            <a:off x="273470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7" name="Rectangle 1816"/>
          <p:cNvSpPr/>
          <p:nvPr userDrawn="1"/>
        </p:nvSpPr>
        <p:spPr>
          <a:xfrm>
            <a:off x="7237167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18" name="Oval 1817"/>
          <p:cNvSpPr/>
          <p:nvPr userDrawn="1"/>
        </p:nvSpPr>
        <p:spPr>
          <a:xfrm>
            <a:off x="730554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9" name="Moon 1818"/>
          <p:cNvSpPr/>
          <p:nvPr userDrawn="1"/>
        </p:nvSpPr>
        <p:spPr>
          <a:xfrm>
            <a:off x="730554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0" name="Rectangle 1819"/>
          <p:cNvSpPr/>
          <p:nvPr userDrawn="1"/>
        </p:nvSpPr>
        <p:spPr>
          <a:xfrm>
            <a:off x="761807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21" name="Oval 1820"/>
          <p:cNvSpPr/>
          <p:nvPr userDrawn="1"/>
        </p:nvSpPr>
        <p:spPr>
          <a:xfrm>
            <a:off x="768644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2" name="Moon 1821"/>
          <p:cNvSpPr/>
          <p:nvPr userDrawn="1"/>
        </p:nvSpPr>
        <p:spPr>
          <a:xfrm>
            <a:off x="768644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3" name="Rectangle 1822"/>
          <p:cNvSpPr/>
          <p:nvPr userDrawn="1"/>
        </p:nvSpPr>
        <p:spPr>
          <a:xfrm>
            <a:off x="7237167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24" name="Oval 1823"/>
          <p:cNvSpPr/>
          <p:nvPr userDrawn="1"/>
        </p:nvSpPr>
        <p:spPr>
          <a:xfrm>
            <a:off x="730554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5" name="Moon 1824"/>
          <p:cNvSpPr/>
          <p:nvPr userDrawn="1"/>
        </p:nvSpPr>
        <p:spPr>
          <a:xfrm>
            <a:off x="730554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6" name="Rectangle 1825"/>
          <p:cNvSpPr/>
          <p:nvPr userDrawn="1"/>
        </p:nvSpPr>
        <p:spPr>
          <a:xfrm>
            <a:off x="761807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27" name="Oval 1826"/>
          <p:cNvSpPr/>
          <p:nvPr userDrawn="1"/>
        </p:nvSpPr>
        <p:spPr>
          <a:xfrm>
            <a:off x="768644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8" name="Moon 1827"/>
          <p:cNvSpPr/>
          <p:nvPr userDrawn="1"/>
        </p:nvSpPr>
        <p:spPr>
          <a:xfrm>
            <a:off x="768644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9" name="Rectangle 1828"/>
          <p:cNvSpPr/>
          <p:nvPr userDrawn="1"/>
        </p:nvSpPr>
        <p:spPr>
          <a:xfrm>
            <a:off x="7237167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0" name="Oval 1829"/>
          <p:cNvSpPr/>
          <p:nvPr userDrawn="1"/>
        </p:nvSpPr>
        <p:spPr>
          <a:xfrm>
            <a:off x="730554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1" name="Moon 1830"/>
          <p:cNvSpPr/>
          <p:nvPr userDrawn="1"/>
        </p:nvSpPr>
        <p:spPr>
          <a:xfrm>
            <a:off x="730554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2" name="Rectangle 1831"/>
          <p:cNvSpPr/>
          <p:nvPr userDrawn="1"/>
        </p:nvSpPr>
        <p:spPr>
          <a:xfrm>
            <a:off x="7618070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3" name="Oval 1832"/>
          <p:cNvSpPr/>
          <p:nvPr userDrawn="1"/>
        </p:nvSpPr>
        <p:spPr>
          <a:xfrm>
            <a:off x="768644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4" name="Moon 1833"/>
          <p:cNvSpPr/>
          <p:nvPr userDrawn="1"/>
        </p:nvSpPr>
        <p:spPr>
          <a:xfrm>
            <a:off x="768644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5" name="Rectangle 1834"/>
          <p:cNvSpPr/>
          <p:nvPr userDrawn="1"/>
        </p:nvSpPr>
        <p:spPr>
          <a:xfrm>
            <a:off x="7237167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6" name="Oval 1835"/>
          <p:cNvSpPr/>
          <p:nvPr userDrawn="1"/>
        </p:nvSpPr>
        <p:spPr>
          <a:xfrm>
            <a:off x="730554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7" name="Moon 1836"/>
          <p:cNvSpPr/>
          <p:nvPr userDrawn="1"/>
        </p:nvSpPr>
        <p:spPr>
          <a:xfrm>
            <a:off x="730554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8" name="Rectangle 1837"/>
          <p:cNvSpPr/>
          <p:nvPr userDrawn="1"/>
        </p:nvSpPr>
        <p:spPr>
          <a:xfrm>
            <a:off x="7618070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9" name="Oval 1838"/>
          <p:cNvSpPr/>
          <p:nvPr userDrawn="1"/>
        </p:nvSpPr>
        <p:spPr>
          <a:xfrm>
            <a:off x="768644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0" name="Moon 1839"/>
          <p:cNvSpPr/>
          <p:nvPr userDrawn="1"/>
        </p:nvSpPr>
        <p:spPr>
          <a:xfrm>
            <a:off x="768644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1" name="Rectangle 1840"/>
          <p:cNvSpPr/>
          <p:nvPr userDrawn="1"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2" name="Oval 1841"/>
          <p:cNvSpPr/>
          <p:nvPr userDrawn="1"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3" name="Moon 1842"/>
          <p:cNvSpPr/>
          <p:nvPr userDrawn="1"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4" name="Rectangle 1843"/>
          <p:cNvSpPr/>
          <p:nvPr userDrawn="1"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5" name="Oval 1844"/>
          <p:cNvSpPr/>
          <p:nvPr userDrawn="1"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6" name="Moon 1845"/>
          <p:cNvSpPr/>
          <p:nvPr userDrawn="1"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7" name="Rectangle 1846"/>
          <p:cNvSpPr/>
          <p:nvPr userDrawn="1"/>
        </p:nvSpPr>
        <p:spPr>
          <a:xfrm>
            <a:off x="9141684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8" name="Oval 1847"/>
          <p:cNvSpPr/>
          <p:nvPr userDrawn="1"/>
        </p:nvSpPr>
        <p:spPr>
          <a:xfrm>
            <a:off x="921006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9" name="Moon 1848"/>
          <p:cNvSpPr/>
          <p:nvPr userDrawn="1"/>
        </p:nvSpPr>
        <p:spPr>
          <a:xfrm>
            <a:off x="921006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0" name="Rectangle 1849"/>
          <p:cNvSpPr/>
          <p:nvPr userDrawn="1"/>
        </p:nvSpPr>
        <p:spPr>
          <a:xfrm>
            <a:off x="9141684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1" name="Oval 1850"/>
          <p:cNvSpPr/>
          <p:nvPr userDrawn="1"/>
        </p:nvSpPr>
        <p:spPr>
          <a:xfrm>
            <a:off x="921006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2" name="Moon 1851"/>
          <p:cNvSpPr/>
          <p:nvPr userDrawn="1"/>
        </p:nvSpPr>
        <p:spPr>
          <a:xfrm>
            <a:off x="921006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3" name="Rectangle 1852"/>
          <p:cNvSpPr/>
          <p:nvPr userDrawn="1"/>
        </p:nvSpPr>
        <p:spPr>
          <a:xfrm>
            <a:off x="9522588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4" name="Oval 1853"/>
          <p:cNvSpPr/>
          <p:nvPr userDrawn="1"/>
        </p:nvSpPr>
        <p:spPr>
          <a:xfrm>
            <a:off x="959096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5" name="Moon 1854"/>
          <p:cNvSpPr/>
          <p:nvPr userDrawn="1"/>
        </p:nvSpPr>
        <p:spPr>
          <a:xfrm>
            <a:off x="959096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6" name="Rectangle 1855"/>
          <p:cNvSpPr/>
          <p:nvPr userDrawn="1"/>
        </p:nvSpPr>
        <p:spPr>
          <a:xfrm>
            <a:off x="9903491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7" name="Oval 1856"/>
          <p:cNvSpPr/>
          <p:nvPr userDrawn="1"/>
        </p:nvSpPr>
        <p:spPr>
          <a:xfrm>
            <a:off x="997186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8" name="Moon 1857"/>
          <p:cNvSpPr/>
          <p:nvPr userDrawn="1"/>
        </p:nvSpPr>
        <p:spPr>
          <a:xfrm>
            <a:off x="997186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9" name="Rectangle 1858"/>
          <p:cNvSpPr/>
          <p:nvPr userDrawn="1"/>
        </p:nvSpPr>
        <p:spPr>
          <a:xfrm>
            <a:off x="1028439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0" name="Oval 1859"/>
          <p:cNvSpPr/>
          <p:nvPr userDrawn="1"/>
        </p:nvSpPr>
        <p:spPr>
          <a:xfrm>
            <a:off x="1035277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1" name="Moon 1860"/>
          <p:cNvSpPr/>
          <p:nvPr userDrawn="1"/>
        </p:nvSpPr>
        <p:spPr>
          <a:xfrm>
            <a:off x="1035277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2" name="Rectangle 1861"/>
          <p:cNvSpPr/>
          <p:nvPr userDrawn="1"/>
        </p:nvSpPr>
        <p:spPr>
          <a:xfrm>
            <a:off x="10665298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3" name="Oval 1862"/>
          <p:cNvSpPr/>
          <p:nvPr userDrawn="1"/>
        </p:nvSpPr>
        <p:spPr>
          <a:xfrm>
            <a:off x="1073367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4" name="Moon 1863"/>
          <p:cNvSpPr/>
          <p:nvPr userDrawn="1"/>
        </p:nvSpPr>
        <p:spPr>
          <a:xfrm>
            <a:off x="1073367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5" name="Rectangle 1864"/>
          <p:cNvSpPr/>
          <p:nvPr userDrawn="1"/>
        </p:nvSpPr>
        <p:spPr>
          <a:xfrm>
            <a:off x="11046202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6" name="Oval 1865"/>
          <p:cNvSpPr/>
          <p:nvPr userDrawn="1"/>
        </p:nvSpPr>
        <p:spPr>
          <a:xfrm>
            <a:off x="111145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7" name="Moon 1866"/>
          <p:cNvSpPr/>
          <p:nvPr userDrawn="1"/>
        </p:nvSpPr>
        <p:spPr>
          <a:xfrm>
            <a:off x="111145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8" name="Rectangle 1867"/>
          <p:cNvSpPr/>
          <p:nvPr userDrawn="1"/>
        </p:nvSpPr>
        <p:spPr>
          <a:xfrm>
            <a:off x="1142710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9" name="Oval 1868"/>
          <p:cNvSpPr/>
          <p:nvPr userDrawn="1"/>
        </p:nvSpPr>
        <p:spPr>
          <a:xfrm>
            <a:off x="1149548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0" name="Moon 1869"/>
          <p:cNvSpPr/>
          <p:nvPr userDrawn="1"/>
        </p:nvSpPr>
        <p:spPr>
          <a:xfrm>
            <a:off x="1149548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1" name="Rectangle 1870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2" name="Oval 1871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3" name="Moon 1872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4" name="Rectangle 1873"/>
          <p:cNvSpPr/>
          <p:nvPr userDrawn="1"/>
        </p:nvSpPr>
        <p:spPr>
          <a:xfrm>
            <a:off x="9522588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5" name="Oval 1874"/>
          <p:cNvSpPr/>
          <p:nvPr userDrawn="1"/>
        </p:nvSpPr>
        <p:spPr>
          <a:xfrm>
            <a:off x="959096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6" name="Moon 1875"/>
          <p:cNvSpPr/>
          <p:nvPr userDrawn="1"/>
        </p:nvSpPr>
        <p:spPr>
          <a:xfrm>
            <a:off x="959096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7" name="Rectangle 1876"/>
          <p:cNvSpPr/>
          <p:nvPr userDrawn="1"/>
        </p:nvSpPr>
        <p:spPr>
          <a:xfrm>
            <a:off x="9903491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8" name="Oval 1877"/>
          <p:cNvSpPr/>
          <p:nvPr userDrawn="1"/>
        </p:nvSpPr>
        <p:spPr>
          <a:xfrm>
            <a:off x="997186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9" name="Moon 1878"/>
          <p:cNvSpPr/>
          <p:nvPr userDrawn="1"/>
        </p:nvSpPr>
        <p:spPr>
          <a:xfrm>
            <a:off x="997186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0" name="Rectangle 1879"/>
          <p:cNvSpPr/>
          <p:nvPr userDrawn="1"/>
        </p:nvSpPr>
        <p:spPr>
          <a:xfrm>
            <a:off x="10284395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1" name="Oval 1880"/>
          <p:cNvSpPr/>
          <p:nvPr userDrawn="1"/>
        </p:nvSpPr>
        <p:spPr>
          <a:xfrm>
            <a:off x="1035277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2" name="Moon 1881"/>
          <p:cNvSpPr/>
          <p:nvPr userDrawn="1"/>
        </p:nvSpPr>
        <p:spPr>
          <a:xfrm>
            <a:off x="1035277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3" name="Rectangle 1882"/>
          <p:cNvSpPr/>
          <p:nvPr userDrawn="1"/>
        </p:nvSpPr>
        <p:spPr>
          <a:xfrm>
            <a:off x="10665298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4" name="Oval 1883"/>
          <p:cNvSpPr/>
          <p:nvPr userDrawn="1"/>
        </p:nvSpPr>
        <p:spPr>
          <a:xfrm>
            <a:off x="1073367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5" name="Moon 1884"/>
          <p:cNvSpPr/>
          <p:nvPr userDrawn="1"/>
        </p:nvSpPr>
        <p:spPr>
          <a:xfrm>
            <a:off x="1073367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6" name="Rectangle 1885"/>
          <p:cNvSpPr/>
          <p:nvPr userDrawn="1"/>
        </p:nvSpPr>
        <p:spPr>
          <a:xfrm>
            <a:off x="11046202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7" name="Oval 1886"/>
          <p:cNvSpPr/>
          <p:nvPr userDrawn="1"/>
        </p:nvSpPr>
        <p:spPr>
          <a:xfrm>
            <a:off x="111145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8" name="Moon 1887"/>
          <p:cNvSpPr/>
          <p:nvPr userDrawn="1"/>
        </p:nvSpPr>
        <p:spPr>
          <a:xfrm>
            <a:off x="111145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9" name="Rectangle 1888"/>
          <p:cNvSpPr/>
          <p:nvPr userDrawn="1"/>
        </p:nvSpPr>
        <p:spPr>
          <a:xfrm>
            <a:off x="11427105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0" name="Oval 1889"/>
          <p:cNvSpPr/>
          <p:nvPr userDrawn="1"/>
        </p:nvSpPr>
        <p:spPr>
          <a:xfrm>
            <a:off x="1149548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1" name="Moon 1890"/>
          <p:cNvSpPr/>
          <p:nvPr userDrawn="1"/>
        </p:nvSpPr>
        <p:spPr>
          <a:xfrm>
            <a:off x="1149548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2" name="Rectangle 1891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3" name="Oval 1892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4" name="Moon 1893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80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853FE-D4A7-44A4-ABA6-C8220C90695F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DB433-8946-4B30-B593-62976901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716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853FE-D4A7-44A4-ABA6-C8220C90695F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DB433-8946-4B30-B593-62976901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5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326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91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004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437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0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44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7223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31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2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38" y="1122363"/>
            <a:ext cx="10477525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oon 9"/>
          <p:cNvSpPr/>
          <p:nvPr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oon 12"/>
          <p:cNvSpPr/>
          <p:nvPr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oon 15"/>
          <p:cNvSpPr/>
          <p:nvPr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oon 18"/>
          <p:cNvSpPr/>
          <p:nvPr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oon 21"/>
          <p:cNvSpPr/>
          <p:nvPr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oon 24"/>
          <p:cNvSpPr/>
          <p:nvPr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oon 27"/>
          <p:cNvSpPr/>
          <p:nvPr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oon 30"/>
          <p:cNvSpPr/>
          <p:nvPr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oon 33"/>
          <p:cNvSpPr/>
          <p:nvPr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oon 36"/>
          <p:cNvSpPr/>
          <p:nvPr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oon 39"/>
          <p:cNvSpPr/>
          <p:nvPr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oon 42"/>
          <p:cNvSpPr/>
          <p:nvPr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Moon 45"/>
          <p:cNvSpPr/>
          <p:nvPr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Moon 48"/>
          <p:cNvSpPr/>
          <p:nvPr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Moon 51"/>
          <p:cNvSpPr/>
          <p:nvPr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Moon 54"/>
          <p:cNvSpPr/>
          <p:nvPr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on 57"/>
          <p:cNvSpPr/>
          <p:nvPr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Moon 60"/>
          <p:cNvSpPr/>
          <p:nvPr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Moon 63"/>
          <p:cNvSpPr/>
          <p:nvPr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Moon 66"/>
          <p:cNvSpPr/>
          <p:nvPr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Moon 69"/>
          <p:cNvSpPr/>
          <p:nvPr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Moon 72"/>
          <p:cNvSpPr/>
          <p:nvPr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Moon 75"/>
          <p:cNvSpPr/>
          <p:nvPr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Moon 78"/>
          <p:cNvSpPr/>
          <p:nvPr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Moon 81"/>
          <p:cNvSpPr/>
          <p:nvPr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Moon 84"/>
          <p:cNvSpPr/>
          <p:nvPr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Moon 87"/>
          <p:cNvSpPr/>
          <p:nvPr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Moon 90"/>
          <p:cNvSpPr/>
          <p:nvPr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Moon 93"/>
          <p:cNvSpPr/>
          <p:nvPr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Moon 96"/>
          <p:cNvSpPr/>
          <p:nvPr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Moon 99"/>
          <p:cNvSpPr/>
          <p:nvPr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Moon 102"/>
          <p:cNvSpPr/>
          <p:nvPr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Moon 105"/>
          <p:cNvSpPr/>
          <p:nvPr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Moon 108"/>
          <p:cNvSpPr/>
          <p:nvPr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Moon 111"/>
          <p:cNvSpPr/>
          <p:nvPr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Moon 114"/>
          <p:cNvSpPr/>
          <p:nvPr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Moon 117"/>
          <p:cNvSpPr/>
          <p:nvPr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Moon 120"/>
          <p:cNvSpPr/>
          <p:nvPr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Moon 123"/>
          <p:cNvSpPr/>
          <p:nvPr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Moon 126"/>
          <p:cNvSpPr/>
          <p:nvPr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Moon 129"/>
          <p:cNvSpPr/>
          <p:nvPr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Moon 132"/>
          <p:cNvSpPr/>
          <p:nvPr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Moon 135"/>
          <p:cNvSpPr/>
          <p:nvPr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Moon 138"/>
          <p:cNvSpPr/>
          <p:nvPr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Moon 141"/>
          <p:cNvSpPr/>
          <p:nvPr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Moon 144"/>
          <p:cNvSpPr/>
          <p:nvPr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Moon 147"/>
          <p:cNvSpPr/>
          <p:nvPr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Moon 150"/>
          <p:cNvSpPr/>
          <p:nvPr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Moon 153"/>
          <p:cNvSpPr/>
          <p:nvPr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Moon 156"/>
          <p:cNvSpPr/>
          <p:nvPr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Moon 159"/>
          <p:cNvSpPr/>
          <p:nvPr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/>
          <p:cNvSpPr/>
          <p:nvPr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Moon 162"/>
          <p:cNvSpPr/>
          <p:nvPr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76180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83018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Moon 165"/>
          <p:cNvSpPr/>
          <p:nvPr/>
        </p:nvSpPr>
        <p:spPr>
          <a:xfrm>
            <a:off x="83018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/>
          <p:cNvSpPr/>
          <p:nvPr/>
        </p:nvSpPr>
        <p:spPr>
          <a:xfrm>
            <a:off x="114271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121108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Moon 168"/>
          <p:cNvSpPr/>
          <p:nvPr/>
        </p:nvSpPr>
        <p:spPr>
          <a:xfrm>
            <a:off x="121108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/>
          <p:cNvSpPr/>
          <p:nvPr/>
        </p:nvSpPr>
        <p:spPr>
          <a:xfrm>
            <a:off x="1523614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159199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Moon 171"/>
          <p:cNvSpPr/>
          <p:nvPr/>
        </p:nvSpPr>
        <p:spPr>
          <a:xfrm>
            <a:off x="159199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/>
          <p:cNvSpPr/>
          <p:nvPr/>
        </p:nvSpPr>
        <p:spPr>
          <a:xfrm>
            <a:off x="1904518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197289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Moon 174"/>
          <p:cNvSpPr/>
          <p:nvPr/>
        </p:nvSpPr>
        <p:spPr>
          <a:xfrm>
            <a:off x="197289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/>
          <p:cNvSpPr/>
          <p:nvPr/>
        </p:nvSpPr>
        <p:spPr>
          <a:xfrm>
            <a:off x="2285421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235379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Moon 177"/>
          <p:cNvSpPr/>
          <p:nvPr/>
        </p:nvSpPr>
        <p:spPr>
          <a:xfrm>
            <a:off x="235379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/>
          <p:cNvSpPr/>
          <p:nvPr/>
        </p:nvSpPr>
        <p:spPr>
          <a:xfrm>
            <a:off x="266632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273470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Moon 180"/>
          <p:cNvSpPr/>
          <p:nvPr/>
        </p:nvSpPr>
        <p:spPr>
          <a:xfrm>
            <a:off x="273470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/>
          <p:nvPr/>
        </p:nvSpPr>
        <p:spPr>
          <a:xfrm>
            <a:off x="304722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311560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Moon 183"/>
          <p:cNvSpPr/>
          <p:nvPr/>
        </p:nvSpPr>
        <p:spPr>
          <a:xfrm>
            <a:off x="311560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/>
          <p:nvPr/>
        </p:nvSpPr>
        <p:spPr>
          <a:xfrm>
            <a:off x="3428132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349650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/>
          <p:cNvSpPr/>
          <p:nvPr/>
        </p:nvSpPr>
        <p:spPr>
          <a:xfrm>
            <a:off x="349650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380903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387741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Moon 189"/>
          <p:cNvSpPr/>
          <p:nvPr/>
        </p:nvSpPr>
        <p:spPr>
          <a:xfrm>
            <a:off x="387741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/>
          <p:cNvSpPr/>
          <p:nvPr/>
        </p:nvSpPr>
        <p:spPr>
          <a:xfrm>
            <a:off x="4189939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425831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Moon 192"/>
          <p:cNvSpPr/>
          <p:nvPr/>
        </p:nvSpPr>
        <p:spPr>
          <a:xfrm>
            <a:off x="425831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/>
          <p:nvPr/>
        </p:nvSpPr>
        <p:spPr>
          <a:xfrm>
            <a:off x="4570842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/>
          <p:cNvSpPr/>
          <p:nvPr/>
        </p:nvSpPr>
        <p:spPr>
          <a:xfrm>
            <a:off x="463921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Moon 195"/>
          <p:cNvSpPr/>
          <p:nvPr/>
        </p:nvSpPr>
        <p:spPr>
          <a:xfrm>
            <a:off x="463921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/>
          <p:nvPr/>
        </p:nvSpPr>
        <p:spPr>
          <a:xfrm>
            <a:off x="495174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/>
          <p:cNvSpPr/>
          <p:nvPr/>
        </p:nvSpPr>
        <p:spPr>
          <a:xfrm>
            <a:off x="502012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Moon 198"/>
          <p:cNvSpPr/>
          <p:nvPr/>
        </p:nvSpPr>
        <p:spPr>
          <a:xfrm>
            <a:off x="502012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/>
          <p:nvPr/>
        </p:nvSpPr>
        <p:spPr>
          <a:xfrm>
            <a:off x="5332649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540102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Moon 201"/>
          <p:cNvSpPr/>
          <p:nvPr/>
        </p:nvSpPr>
        <p:spPr>
          <a:xfrm>
            <a:off x="540102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5713553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578192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Moon 204"/>
          <p:cNvSpPr/>
          <p:nvPr/>
        </p:nvSpPr>
        <p:spPr>
          <a:xfrm>
            <a:off x="578192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/>
          <p:nvPr/>
        </p:nvSpPr>
        <p:spPr>
          <a:xfrm>
            <a:off x="609445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616283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Moon 207"/>
          <p:cNvSpPr/>
          <p:nvPr/>
        </p:nvSpPr>
        <p:spPr>
          <a:xfrm>
            <a:off x="616283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/>
          <p:nvPr/>
        </p:nvSpPr>
        <p:spPr>
          <a:xfrm>
            <a:off x="6475360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654373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Moon 210"/>
          <p:cNvSpPr/>
          <p:nvPr/>
        </p:nvSpPr>
        <p:spPr>
          <a:xfrm>
            <a:off x="654373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/>
          <p:nvPr/>
        </p:nvSpPr>
        <p:spPr>
          <a:xfrm>
            <a:off x="6856263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692463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Moon 213"/>
          <p:cNvSpPr/>
          <p:nvPr/>
        </p:nvSpPr>
        <p:spPr>
          <a:xfrm>
            <a:off x="692463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/>
          <p:nvPr/>
        </p:nvSpPr>
        <p:spPr>
          <a:xfrm>
            <a:off x="7237167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730554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Moon 216"/>
          <p:cNvSpPr/>
          <p:nvPr/>
        </p:nvSpPr>
        <p:spPr>
          <a:xfrm>
            <a:off x="730554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/>
          <p:nvPr/>
        </p:nvSpPr>
        <p:spPr>
          <a:xfrm>
            <a:off x="7618070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768644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Moon 219"/>
          <p:cNvSpPr/>
          <p:nvPr/>
        </p:nvSpPr>
        <p:spPr>
          <a:xfrm>
            <a:off x="768644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/>
          <p:nvPr/>
        </p:nvSpPr>
        <p:spPr>
          <a:xfrm>
            <a:off x="7998974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806735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Moon 222"/>
          <p:cNvSpPr/>
          <p:nvPr/>
        </p:nvSpPr>
        <p:spPr>
          <a:xfrm>
            <a:off x="806735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/>
          <p:cNvSpPr/>
          <p:nvPr/>
        </p:nvSpPr>
        <p:spPr>
          <a:xfrm>
            <a:off x="837987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844825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Moon 225"/>
          <p:cNvSpPr/>
          <p:nvPr/>
        </p:nvSpPr>
        <p:spPr>
          <a:xfrm>
            <a:off x="844825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/>
          <p:cNvSpPr/>
          <p:nvPr/>
        </p:nvSpPr>
        <p:spPr>
          <a:xfrm>
            <a:off x="8760781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882915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Moon 228"/>
          <p:cNvSpPr/>
          <p:nvPr/>
        </p:nvSpPr>
        <p:spPr>
          <a:xfrm>
            <a:off x="882915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/>
          <p:cNvSpPr/>
          <p:nvPr/>
        </p:nvSpPr>
        <p:spPr>
          <a:xfrm>
            <a:off x="914168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921006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Moon 231"/>
          <p:cNvSpPr/>
          <p:nvPr/>
        </p:nvSpPr>
        <p:spPr>
          <a:xfrm>
            <a:off x="921006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/>
          <p:cNvSpPr/>
          <p:nvPr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Moon 234"/>
          <p:cNvSpPr/>
          <p:nvPr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Moon 237"/>
          <p:cNvSpPr/>
          <p:nvPr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761807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83018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Moon 240"/>
          <p:cNvSpPr/>
          <p:nvPr/>
        </p:nvSpPr>
        <p:spPr>
          <a:xfrm>
            <a:off x="83018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/>
          <p:cNvSpPr/>
          <p:nvPr/>
        </p:nvSpPr>
        <p:spPr>
          <a:xfrm>
            <a:off x="114271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121108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Moon 243"/>
          <p:cNvSpPr/>
          <p:nvPr/>
        </p:nvSpPr>
        <p:spPr>
          <a:xfrm>
            <a:off x="121108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/>
          <p:cNvSpPr/>
          <p:nvPr/>
        </p:nvSpPr>
        <p:spPr>
          <a:xfrm>
            <a:off x="152361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159199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Moon 246"/>
          <p:cNvSpPr/>
          <p:nvPr/>
        </p:nvSpPr>
        <p:spPr>
          <a:xfrm>
            <a:off x="159199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/>
          <p:cNvSpPr/>
          <p:nvPr/>
        </p:nvSpPr>
        <p:spPr>
          <a:xfrm>
            <a:off x="1904518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197289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Moon 249"/>
          <p:cNvSpPr/>
          <p:nvPr/>
        </p:nvSpPr>
        <p:spPr>
          <a:xfrm>
            <a:off x="197289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/>
          <p:cNvSpPr/>
          <p:nvPr/>
        </p:nvSpPr>
        <p:spPr>
          <a:xfrm>
            <a:off x="228542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235379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Moon 252"/>
          <p:cNvSpPr/>
          <p:nvPr/>
        </p:nvSpPr>
        <p:spPr>
          <a:xfrm>
            <a:off x="235379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/>
          <p:cNvSpPr/>
          <p:nvPr/>
        </p:nvSpPr>
        <p:spPr>
          <a:xfrm>
            <a:off x="2666325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273470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Moon 255"/>
          <p:cNvSpPr/>
          <p:nvPr/>
        </p:nvSpPr>
        <p:spPr>
          <a:xfrm>
            <a:off x="273470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/>
          <p:cNvSpPr/>
          <p:nvPr/>
        </p:nvSpPr>
        <p:spPr>
          <a:xfrm>
            <a:off x="3047228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311560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Moon 258"/>
          <p:cNvSpPr/>
          <p:nvPr/>
        </p:nvSpPr>
        <p:spPr>
          <a:xfrm>
            <a:off x="311560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/>
          <p:cNvSpPr/>
          <p:nvPr/>
        </p:nvSpPr>
        <p:spPr>
          <a:xfrm>
            <a:off x="342813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349650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Moon 261"/>
          <p:cNvSpPr/>
          <p:nvPr/>
        </p:nvSpPr>
        <p:spPr>
          <a:xfrm>
            <a:off x="349650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/>
          <p:cNvSpPr/>
          <p:nvPr/>
        </p:nvSpPr>
        <p:spPr>
          <a:xfrm>
            <a:off x="3809035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387741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Moon 264"/>
          <p:cNvSpPr/>
          <p:nvPr/>
        </p:nvSpPr>
        <p:spPr>
          <a:xfrm>
            <a:off x="387741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/>
          <p:cNvSpPr/>
          <p:nvPr/>
        </p:nvSpPr>
        <p:spPr>
          <a:xfrm>
            <a:off x="4189939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425831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Moon 267"/>
          <p:cNvSpPr/>
          <p:nvPr/>
        </p:nvSpPr>
        <p:spPr>
          <a:xfrm>
            <a:off x="425831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/>
          <p:cNvSpPr/>
          <p:nvPr/>
        </p:nvSpPr>
        <p:spPr>
          <a:xfrm>
            <a:off x="457084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463921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Moon 270"/>
          <p:cNvSpPr/>
          <p:nvPr/>
        </p:nvSpPr>
        <p:spPr>
          <a:xfrm>
            <a:off x="463921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/>
          <p:cNvSpPr/>
          <p:nvPr/>
        </p:nvSpPr>
        <p:spPr>
          <a:xfrm>
            <a:off x="4951746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Oval 272"/>
          <p:cNvSpPr/>
          <p:nvPr/>
        </p:nvSpPr>
        <p:spPr>
          <a:xfrm>
            <a:off x="502012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Moon 273"/>
          <p:cNvSpPr/>
          <p:nvPr/>
        </p:nvSpPr>
        <p:spPr>
          <a:xfrm>
            <a:off x="502012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/>
          <p:cNvSpPr/>
          <p:nvPr/>
        </p:nvSpPr>
        <p:spPr>
          <a:xfrm>
            <a:off x="5332649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/>
          <p:cNvSpPr/>
          <p:nvPr/>
        </p:nvSpPr>
        <p:spPr>
          <a:xfrm>
            <a:off x="540102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Moon 276"/>
          <p:cNvSpPr/>
          <p:nvPr/>
        </p:nvSpPr>
        <p:spPr>
          <a:xfrm>
            <a:off x="540102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571355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578192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Moon 279"/>
          <p:cNvSpPr/>
          <p:nvPr/>
        </p:nvSpPr>
        <p:spPr>
          <a:xfrm>
            <a:off x="578192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/>
          <p:cNvSpPr/>
          <p:nvPr/>
        </p:nvSpPr>
        <p:spPr>
          <a:xfrm>
            <a:off x="6094456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616283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Moon 282"/>
          <p:cNvSpPr/>
          <p:nvPr/>
        </p:nvSpPr>
        <p:spPr>
          <a:xfrm>
            <a:off x="616283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/>
          <p:cNvSpPr/>
          <p:nvPr/>
        </p:nvSpPr>
        <p:spPr>
          <a:xfrm>
            <a:off x="647536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654373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Moon 285"/>
          <p:cNvSpPr/>
          <p:nvPr/>
        </p:nvSpPr>
        <p:spPr>
          <a:xfrm>
            <a:off x="654373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/>
          <p:cNvSpPr/>
          <p:nvPr/>
        </p:nvSpPr>
        <p:spPr>
          <a:xfrm>
            <a:off x="685626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692463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Moon 288"/>
          <p:cNvSpPr/>
          <p:nvPr/>
        </p:nvSpPr>
        <p:spPr>
          <a:xfrm>
            <a:off x="692463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/>
          <p:cNvSpPr/>
          <p:nvPr/>
        </p:nvSpPr>
        <p:spPr>
          <a:xfrm>
            <a:off x="723716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730554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Moon 291"/>
          <p:cNvSpPr/>
          <p:nvPr/>
        </p:nvSpPr>
        <p:spPr>
          <a:xfrm>
            <a:off x="730554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/>
          <p:cNvSpPr/>
          <p:nvPr/>
        </p:nvSpPr>
        <p:spPr>
          <a:xfrm>
            <a:off x="7618070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768644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Moon 294"/>
          <p:cNvSpPr/>
          <p:nvPr/>
        </p:nvSpPr>
        <p:spPr>
          <a:xfrm>
            <a:off x="768644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/>
          <p:cNvSpPr/>
          <p:nvPr/>
        </p:nvSpPr>
        <p:spPr>
          <a:xfrm>
            <a:off x="799897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806735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Moon 297"/>
          <p:cNvSpPr/>
          <p:nvPr/>
        </p:nvSpPr>
        <p:spPr>
          <a:xfrm>
            <a:off x="806735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/>
          <p:cNvSpPr/>
          <p:nvPr/>
        </p:nvSpPr>
        <p:spPr>
          <a:xfrm>
            <a:off x="837987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844825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Moon 300"/>
          <p:cNvSpPr/>
          <p:nvPr/>
        </p:nvSpPr>
        <p:spPr>
          <a:xfrm>
            <a:off x="844825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/>
          <p:cNvSpPr/>
          <p:nvPr/>
        </p:nvSpPr>
        <p:spPr>
          <a:xfrm>
            <a:off x="8760781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882915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Moon 303"/>
          <p:cNvSpPr/>
          <p:nvPr/>
        </p:nvSpPr>
        <p:spPr>
          <a:xfrm>
            <a:off x="882915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/>
          <p:cNvSpPr/>
          <p:nvPr/>
        </p:nvSpPr>
        <p:spPr>
          <a:xfrm>
            <a:off x="9141684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/>
          <p:cNvSpPr/>
          <p:nvPr/>
        </p:nvSpPr>
        <p:spPr>
          <a:xfrm>
            <a:off x="921006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Moon 306"/>
          <p:cNvSpPr/>
          <p:nvPr/>
        </p:nvSpPr>
        <p:spPr>
          <a:xfrm>
            <a:off x="921006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Rectangle 1057"/>
          <p:cNvSpPr/>
          <p:nvPr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9" name="Oval 1058"/>
          <p:cNvSpPr/>
          <p:nvPr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Moon 1059"/>
          <p:cNvSpPr/>
          <p:nvPr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Rectangle 1060"/>
          <p:cNvSpPr/>
          <p:nvPr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2" name="Oval 1061"/>
          <p:cNvSpPr/>
          <p:nvPr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3" name="Moon 1062"/>
          <p:cNvSpPr/>
          <p:nvPr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4" name="Rectangle 1063"/>
          <p:cNvSpPr/>
          <p:nvPr/>
        </p:nvSpPr>
        <p:spPr>
          <a:xfrm>
            <a:off x="76180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5" name="Oval 1064"/>
          <p:cNvSpPr/>
          <p:nvPr/>
        </p:nvSpPr>
        <p:spPr>
          <a:xfrm>
            <a:off x="83018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6" name="Moon 1065"/>
          <p:cNvSpPr/>
          <p:nvPr/>
        </p:nvSpPr>
        <p:spPr>
          <a:xfrm>
            <a:off x="83018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7" name="Rectangle 1066"/>
          <p:cNvSpPr/>
          <p:nvPr/>
        </p:nvSpPr>
        <p:spPr>
          <a:xfrm>
            <a:off x="1142711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Oval 1067"/>
          <p:cNvSpPr/>
          <p:nvPr/>
        </p:nvSpPr>
        <p:spPr>
          <a:xfrm>
            <a:off x="121108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9" name="Moon 1068"/>
          <p:cNvSpPr/>
          <p:nvPr/>
        </p:nvSpPr>
        <p:spPr>
          <a:xfrm>
            <a:off x="121108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0" name="Rectangle 1069"/>
          <p:cNvSpPr/>
          <p:nvPr/>
        </p:nvSpPr>
        <p:spPr>
          <a:xfrm>
            <a:off x="1523614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Oval 1070"/>
          <p:cNvSpPr/>
          <p:nvPr/>
        </p:nvSpPr>
        <p:spPr>
          <a:xfrm>
            <a:off x="159199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2" name="Moon 1071"/>
          <p:cNvSpPr/>
          <p:nvPr/>
        </p:nvSpPr>
        <p:spPr>
          <a:xfrm>
            <a:off x="159199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3" name="Rectangle 1072"/>
          <p:cNvSpPr/>
          <p:nvPr/>
        </p:nvSpPr>
        <p:spPr>
          <a:xfrm>
            <a:off x="1904518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4" name="Oval 1073"/>
          <p:cNvSpPr/>
          <p:nvPr/>
        </p:nvSpPr>
        <p:spPr>
          <a:xfrm>
            <a:off x="197289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Moon 1074"/>
          <p:cNvSpPr/>
          <p:nvPr/>
        </p:nvSpPr>
        <p:spPr>
          <a:xfrm>
            <a:off x="197289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6" name="Rectangle 1075"/>
          <p:cNvSpPr/>
          <p:nvPr/>
        </p:nvSpPr>
        <p:spPr>
          <a:xfrm>
            <a:off x="2285421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7" name="Oval 1076"/>
          <p:cNvSpPr/>
          <p:nvPr/>
        </p:nvSpPr>
        <p:spPr>
          <a:xfrm>
            <a:off x="235379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8" name="Moon 1077"/>
          <p:cNvSpPr/>
          <p:nvPr/>
        </p:nvSpPr>
        <p:spPr>
          <a:xfrm>
            <a:off x="235379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9" name="Rectangle 1078"/>
          <p:cNvSpPr/>
          <p:nvPr/>
        </p:nvSpPr>
        <p:spPr>
          <a:xfrm>
            <a:off x="266632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0" name="Oval 1079"/>
          <p:cNvSpPr/>
          <p:nvPr/>
        </p:nvSpPr>
        <p:spPr>
          <a:xfrm>
            <a:off x="273470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1" name="Moon 1080"/>
          <p:cNvSpPr/>
          <p:nvPr/>
        </p:nvSpPr>
        <p:spPr>
          <a:xfrm>
            <a:off x="273470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2" name="Rectangle 1081"/>
          <p:cNvSpPr/>
          <p:nvPr/>
        </p:nvSpPr>
        <p:spPr>
          <a:xfrm>
            <a:off x="3047228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3" name="Oval 1082"/>
          <p:cNvSpPr/>
          <p:nvPr/>
        </p:nvSpPr>
        <p:spPr>
          <a:xfrm>
            <a:off x="311560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Moon 1083"/>
          <p:cNvSpPr/>
          <p:nvPr/>
        </p:nvSpPr>
        <p:spPr>
          <a:xfrm>
            <a:off x="311560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5" name="Rectangle 1084"/>
          <p:cNvSpPr/>
          <p:nvPr/>
        </p:nvSpPr>
        <p:spPr>
          <a:xfrm>
            <a:off x="342813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Oval 1085"/>
          <p:cNvSpPr/>
          <p:nvPr/>
        </p:nvSpPr>
        <p:spPr>
          <a:xfrm>
            <a:off x="349650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7" name="Moon 1086"/>
          <p:cNvSpPr/>
          <p:nvPr/>
        </p:nvSpPr>
        <p:spPr>
          <a:xfrm>
            <a:off x="349650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8" name="Rectangle 1087"/>
          <p:cNvSpPr/>
          <p:nvPr/>
        </p:nvSpPr>
        <p:spPr>
          <a:xfrm>
            <a:off x="3809035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9" name="Oval 1088"/>
          <p:cNvSpPr/>
          <p:nvPr/>
        </p:nvSpPr>
        <p:spPr>
          <a:xfrm>
            <a:off x="387741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0" name="Moon 1089"/>
          <p:cNvSpPr/>
          <p:nvPr/>
        </p:nvSpPr>
        <p:spPr>
          <a:xfrm>
            <a:off x="387741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1" name="Rectangle 1090"/>
          <p:cNvSpPr/>
          <p:nvPr/>
        </p:nvSpPr>
        <p:spPr>
          <a:xfrm>
            <a:off x="4189939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2" name="Oval 1091"/>
          <p:cNvSpPr/>
          <p:nvPr/>
        </p:nvSpPr>
        <p:spPr>
          <a:xfrm>
            <a:off x="4258315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3" name="Moon 1092"/>
          <p:cNvSpPr/>
          <p:nvPr/>
        </p:nvSpPr>
        <p:spPr>
          <a:xfrm>
            <a:off x="4258315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4" name="Rectangle 1093"/>
          <p:cNvSpPr/>
          <p:nvPr/>
        </p:nvSpPr>
        <p:spPr>
          <a:xfrm>
            <a:off x="4570842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5" name="Oval 1094"/>
          <p:cNvSpPr/>
          <p:nvPr/>
        </p:nvSpPr>
        <p:spPr>
          <a:xfrm>
            <a:off x="463921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6" name="Moon 1095"/>
          <p:cNvSpPr/>
          <p:nvPr/>
        </p:nvSpPr>
        <p:spPr>
          <a:xfrm>
            <a:off x="463921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7" name="Rectangle 1096"/>
          <p:cNvSpPr/>
          <p:nvPr/>
        </p:nvSpPr>
        <p:spPr>
          <a:xfrm>
            <a:off x="4951746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8" name="Oval 1097"/>
          <p:cNvSpPr/>
          <p:nvPr/>
        </p:nvSpPr>
        <p:spPr>
          <a:xfrm>
            <a:off x="5020122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9" name="Moon 1098"/>
          <p:cNvSpPr/>
          <p:nvPr/>
        </p:nvSpPr>
        <p:spPr>
          <a:xfrm>
            <a:off x="5020122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0" name="Rectangle 1099"/>
          <p:cNvSpPr/>
          <p:nvPr/>
        </p:nvSpPr>
        <p:spPr>
          <a:xfrm>
            <a:off x="5332649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1" name="Oval 1100"/>
          <p:cNvSpPr/>
          <p:nvPr/>
        </p:nvSpPr>
        <p:spPr>
          <a:xfrm>
            <a:off x="5401025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2" name="Moon 1101"/>
          <p:cNvSpPr/>
          <p:nvPr/>
        </p:nvSpPr>
        <p:spPr>
          <a:xfrm>
            <a:off x="5401025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3" name="Rectangle 1102"/>
          <p:cNvSpPr/>
          <p:nvPr/>
        </p:nvSpPr>
        <p:spPr>
          <a:xfrm>
            <a:off x="5713553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4" name="Oval 1103"/>
          <p:cNvSpPr/>
          <p:nvPr/>
        </p:nvSpPr>
        <p:spPr>
          <a:xfrm>
            <a:off x="5781929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5" name="Moon 1104"/>
          <p:cNvSpPr/>
          <p:nvPr/>
        </p:nvSpPr>
        <p:spPr>
          <a:xfrm>
            <a:off x="5781929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6" name="Rectangle 1105"/>
          <p:cNvSpPr/>
          <p:nvPr/>
        </p:nvSpPr>
        <p:spPr>
          <a:xfrm>
            <a:off x="6094456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7" name="Oval 1106"/>
          <p:cNvSpPr/>
          <p:nvPr/>
        </p:nvSpPr>
        <p:spPr>
          <a:xfrm>
            <a:off x="6162832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8" name="Moon 1107"/>
          <p:cNvSpPr/>
          <p:nvPr/>
        </p:nvSpPr>
        <p:spPr>
          <a:xfrm>
            <a:off x="6162832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9" name="Rectangle 1108"/>
          <p:cNvSpPr/>
          <p:nvPr/>
        </p:nvSpPr>
        <p:spPr>
          <a:xfrm>
            <a:off x="6475360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0" name="Oval 1109"/>
          <p:cNvSpPr/>
          <p:nvPr/>
        </p:nvSpPr>
        <p:spPr>
          <a:xfrm>
            <a:off x="654373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1" name="Moon 1110"/>
          <p:cNvSpPr/>
          <p:nvPr/>
        </p:nvSpPr>
        <p:spPr>
          <a:xfrm>
            <a:off x="654373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2" name="Rectangle 1111"/>
          <p:cNvSpPr/>
          <p:nvPr/>
        </p:nvSpPr>
        <p:spPr>
          <a:xfrm>
            <a:off x="6856263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3" name="Oval 1112"/>
          <p:cNvSpPr/>
          <p:nvPr/>
        </p:nvSpPr>
        <p:spPr>
          <a:xfrm>
            <a:off x="6924639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4" name="Moon 1113"/>
          <p:cNvSpPr/>
          <p:nvPr/>
        </p:nvSpPr>
        <p:spPr>
          <a:xfrm>
            <a:off x="6924639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5" name="Rectangle 1114"/>
          <p:cNvSpPr/>
          <p:nvPr/>
        </p:nvSpPr>
        <p:spPr>
          <a:xfrm>
            <a:off x="7237167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16" name="Oval 1115"/>
          <p:cNvSpPr/>
          <p:nvPr/>
        </p:nvSpPr>
        <p:spPr>
          <a:xfrm>
            <a:off x="730554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7" name="Moon 1116"/>
          <p:cNvSpPr/>
          <p:nvPr/>
        </p:nvSpPr>
        <p:spPr>
          <a:xfrm>
            <a:off x="730554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8" name="Rectangle 1117"/>
          <p:cNvSpPr/>
          <p:nvPr/>
        </p:nvSpPr>
        <p:spPr>
          <a:xfrm>
            <a:off x="761807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19" name="Oval 1118"/>
          <p:cNvSpPr/>
          <p:nvPr/>
        </p:nvSpPr>
        <p:spPr>
          <a:xfrm>
            <a:off x="768644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0" name="Moon 1119"/>
          <p:cNvSpPr/>
          <p:nvPr/>
        </p:nvSpPr>
        <p:spPr>
          <a:xfrm>
            <a:off x="768644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1" name="Rectangle 1120"/>
          <p:cNvSpPr/>
          <p:nvPr/>
        </p:nvSpPr>
        <p:spPr>
          <a:xfrm>
            <a:off x="7998974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2" name="Oval 1121"/>
          <p:cNvSpPr/>
          <p:nvPr/>
        </p:nvSpPr>
        <p:spPr>
          <a:xfrm>
            <a:off x="806735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3" name="Moon 1122"/>
          <p:cNvSpPr/>
          <p:nvPr/>
        </p:nvSpPr>
        <p:spPr>
          <a:xfrm>
            <a:off x="806735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4" name="Rectangle 1123"/>
          <p:cNvSpPr/>
          <p:nvPr/>
        </p:nvSpPr>
        <p:spPr>
          <a:xfrm>
            <a:off x="837987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5" name="Oval 1124"/>
          <p:cNvSpPr/>
          <p:nvPr/>
        </p:nvSpPr>
        <p:spPr>
          <a:xfrm>
            <a:off x="844825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Moon 1125"/>
          <p:cNvSpPr/>
          <p:nvPr/>
        </p:nvSpPr>
        <p:spPr>
          <a:xfrm>
            <a:off x="844825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" name="Rectangle 1126"/>
          <p:cNvSpPr/>
          <p:nvPr/>
        </p:nvSpPr>
        <p:spPr>
          <a:xfrm>
            <a:off x="8760781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8" name="Oval 1127"/>
          <p:cNvSpPr/>
          <p:nvPr/>
        </p:nvSpPr>
        <p:spPr>
          <a:xfrm>
            <a:off x="882915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9" name="Moon 1128"/>
          <p:cNvSpPr/>
          <p:nvPr/>
        </p:nvSpPr>
        <p:spPr>
          <a:xfrm>
            <a:off x="882915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0" name="Rectangle 1129"/>
          <p:cNvSpPr/>
          <p:nvPr/>
        </p:nvSpPr>
        <p:spPr>
          <a:xfrm>
            <a:off x="9141684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1" name="Oval 1130"/>
          <p:cNvSpPr/>
          <p:nvPr/>
        </p:nvSpPr>
        <p:spPr>
          <a:xfrm>
            <a:off x="921006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2" name="Moon 1131"/>
          <p:cNvSpPr/>
          <p:nvPr/>
        </p:nvSpPr>
        <p:spPr>
          <a:xfrm>
            <a:off x="921006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3" name="Rectangle 1132"/>
          <p:cNvSpPr/>
          <p:nvPr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4" name="Oval 1133"/>
          <p:cNvSpPr/>
          <p:nvPr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Moon 1134"/>
          <p:cNvSpPr/>
          <p:nvPr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6" name="Rectangle 1135"/>
          <p:cNvSpPr/>
          <p:nvPr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7" name="Oval 1136"/>
          <p:cNvSpPr/>
          <p:nvPr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8" name="Moon 1137"/>
          <p:cNvSpPr/>
          <p:nvPr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9" name="Rectangle 1138"/>
          <p:cNvSpPr/>
          <p:nvPr/>
        </p:nvSpPr>
        <p:spPr>
          <a:xfrm>
            <a:off x="761807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0" name="Oval 1139"/>
          <p:cNvSpPr/>
          <p:nvPr/>
        </p:nvSpPr>
        <p:spPr>
          <a:xfrm>
            <a:off x="83018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1" name="Moon 1140"/>
          <p:cNvSpPr/>
          <p:nvPr/>
        </p:nvSpPr>
        <p:spPr>
          <a:xfrm>
            <a:off x="83018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2" name="Rectangle 1141"/>
          <p:cNvSpPr/>
          <p:nvPr/>
        </p:nvSpPr>
        <p:spPr>
          <a:xfrm>
            <a:off x="114271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3" name="Oval 1142"/>
          <p:cNvSpPr/>
          <p:nvPr/>
        </p:nvSpPr>
        <p:spPr>
          <a:xfrm>
            <a:off x="121108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4" name="Moon 1143"/>
          <p:cNvSpPr/>
          <p:nvPr/>
        </p:nvSpPr>
        <p:spPr>
          <a:xfrm>
            <a:off x="121108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5" name="Rectangle 1144"/>
          <p:cNvSpPr/>
          <p:nvPr/>
        </p:nvSpPr>
        <p:spPr>
          <a:xfrm>
            <a:off x="152361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6" name="Oval 1145"/>
          <p:cNvSpPr/>
          <p:nvPr/>
        </p:nvSpPr>
        <p:spPr>
          <a:xfrm>
            <a:off x="159199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7" name="Moon 1146"/>
          <p:cNvSpPr/>
          <p:nvPr/>
        </p:nvSpPr>
        <p:spPr>
          <a:xfrm>
            <a:off x="159199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8" name="Rectangle 1147"/>
          <p:cNvSpPr/>
          <p:nvPr/>
        </p:nvSpPr>
        <p:spPr>
          <a:xfrm>
            <a:off x="190451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9" name="Oval 1148"/>
          <p:cNvSpPr/>
          <p:nvPr/>
        </p:nvSpPr>
        <p:spPr>
          <a:xfrm>
            <a:off x="197289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0" name="Moon 1149"/>
          <p:cNvSpPr/>
          <p:nvPr/>
        </p:nvSpPr>
        <p:spPr>
          <a:xfrm>
            <a:off x="197289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1" name="Rectangle 1150"/>
          <p:cNvSpPr/>
          <p:nvPr/>
        </p:nvSpPr>
        <p:spPr>
          <a:xfrm>
            <a:off x="228542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2" name="Oval 1151"/>
          <p:cNvSpPr/>
          <p:nvPr/>
        </p:nvSpPr>
        <p:spPr>
          <a:xfrm>
            <a:off x="235379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3" name="Moon 1152"/>
          <p:cNvSpPr/>
          <p:nvPr/>
        </p:nvSpPr>
        <p:spPr>
          <a:xfrm>
            <a:off x="235379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4" name="Rectangle 1153"/>
          <p:cNvSpPr/>
          <p:nvPr/>
        </p:nvSpPr>
        <p:spPr>
          <a:xfrm>
            <a:off x="2666325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5" name="Oval 1154"/>
          <p:cNvSpPr/>
          <p:nvPr/>
        </p:nvSpPr>
        <p:spPr>
          <a:xfrm>
            <a:off x="273470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6" name="Moon 1155"/>
          <p:cNvSpPr/>
          <p:nvPr/>
        </p:nvSpPr>
        <p:spPr>
          <a:xfrm>
            <a:off x="273470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7" name="Rectangle 1156"/>
          <p:cNvSpPr/>
          <p:nvPr/>
        </p:nvSpPr>
        <p:spPr>
          <a:xfrm>
            <a:off x="304722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8" name="Oval 1157"/>
          <p:cNvSpPr/>
          <p:nvPr/>
        </p:nvSpPr>
        <p:spPr>
          <a:xfrm>
            <a:off x="311560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9" name="Moon 1158"/>
          <p:cNvSpPr/>
          <p:nvPr/>
        </p:nvSpPr>
        <p:spPr>
          <a:xfrm>
            <a:off x="311560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0" name="Rectangle 1159"/>
          <p:cNvSpPr/>
          <p:nvPr/>
        </p:nvSpPr>
        <p:spPr>
          <a:xfrm>
            <a:off x="342813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1" name="Oval 1160"/>
          <p:cNvSpPr/>
          <p:nvPr/>
        </p:nvSpPr>
        <p:spPr>
          <a:xfrm>
            <a:off x="349650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2" name="Moon 1161"/>
          <p:cNvSpPr/>
          <p:nvPr/>
        </p:nvSpPr>
        <p:spPr>
          <a:xfrm>
            <a:off x="349650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3" name="Rectangle 1162"/>
          <p:cNvSpPr/>
          <p:nvPr/>
        </p:nvSpPr>
        <p:spPr>
          <a:xfrm>
            <a:off x="380903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4" name="Oval 1163"/>
          <p:cNvSpPr/>
          <p:nvPr/>
        </p:nvSpPr>
        <p:spPr>
          <a:xfrm>
            <a:off x="387741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5" name="Moon 1164"/>
          <p:cNvSpPr/>
          <p:nvPr/>
        </p:nvSpPr>
        <p:spPr>
          <a:xfrm>
            <a:off x="387741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6" name="Rectangle 1165"/>
          <p:cNvSpPr/>
          <p:nvPr/>
        </p:nvSpPr>
        <p:spPr>
          <a:xfrm>
            <a:off x="4189939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7" name="Oval 1166"/>
          <p:cNvSpPr/>
          <p:nvPr/>
        </p:nvSpPr>
        <p:spPr>
          <a:xfrm>
            <a:off x="4258315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8" name="Moon 1167"/>
          <p:cNvSpPr/>
          <p:nvPr/>
        </p:nvSpPr>
        <p:spPr>
          <a:xfrm>
            <a:off x="4258315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Rectangle 1168"/>
          <p:cNvSpPr/>
          <p:nvPr/>
        </p:nvSpPr>
        <p:spPr>
          <a:xfrm>
            <a:off x="4570842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0" name="Oval 1169"/>
          <p:cNvSpPr/>
          <p:nvPr/>
        </p:nvSpPr>
        <p:spPr>
          <a:xfrm>
            <a:off x="463921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1" name="Moon 1170"/>
          <p:cNvSpPr/>
          <p:nvPr/>
        </p:nvSpPr>
        <p:spPr>
          <a:xfrm>
            <a:off x="463921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2" name="Rectangle 1171"/>
          <p:cNvSpPr/>
          <p:nvPr/>
        </p:nvSpPr>
        <p:spPr>
          <a:xfrm>
            <a:off x="4951746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3" name="Oval 1172"/>
          <p:cNvSpPr/>
          <p:nvPr/>
        </p:nvSpPr>
        <p:spPr>
          <a:xfrm>
            <a:off x="5020122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4" name="Moon 1173"/>
          <p:cNvSpPr/>
          <p:nvPr/>
        </p:nvSpPr>
        <p:spPr>
          <a:xfrm>
            <a:off x="5020122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5" name="Rectangle 1174"/>
          <p:cNvSpPr/>
          <p:nvPr/>
        </p:nvSpPr>
        <p:spPr>
          <a:xfrm>
            <a:off x="5332649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6" name="Oval 1175"/>
          <p:cNvSpPr/>
          <p:nvPr/>
        </p:nvSpPr>
        <p:spPr>
          <a:xfrm>
            <a:off x="5401025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7" name="Moon 1176"/>
          <p:cNvSpPr/>
          <p:nvPr/>
        </p:nvSpPr>
        <p:spPr>
          <a:xfrm>
            <a:off x="5401025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8" name="Rectangle 1177"/>
          <p:cNvSpPr/>
          <p:nvPr/>
        </p:nvSpPr>
        <p:spPr>
          <a:xfrm>
            <a:off x="5713553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9" name="Oval 1178"/>
          <p:cNvSpPr/>
          <p:nvPr/>
        </p:nvSpPr>
        <p:spPr>
          <a:xfrm>
            <a:off x="5781929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0" name="Moon 1179"/>
          <p:cNvSpPr/>
          <p:nvPr/>
        </p:nvSpPr>
        <p:spPr>
          <a:xfrm>
            <a:off x="5781929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1" name="Rectangle 1180"/>
          <p:cNvSpPr/>
          <p:nvPr/>
        </p:nvSpPr>
        <p:spPr>
          <a:xfrm>
            <a:off x="6094456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2" name="Oval 1181"/>
          <p:cNvSpPr/>
          <p:nvPr/>
        </p:nvSpPr>
        <p:spPr>
          <a:xfrm>
            <a:off x="6162832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3" name="Moon 1182"/>
          <p:cNvSpPr/>
          <p:nvPr/>
        </p:nvSpPr>
        <p:spPr>
          <a:xfrm>
            <a:off x="6162832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4" name="Rectangle 1183"/>
          <p:cNvSpPr/>
          <p:nvPr/>
        </p:nvSpPr>
        <p:spPr>
          <a:xfrm>
            <a:off x="6475360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5" name="Oval 1184"/>
          <p:cNvSpPr/>
          <p:nvPr/>
        </p:nvSpPr>
        <p:spPr>
          <a:xfrm>
            <a:off x="654373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6" name="Moon 1185"/>
          <p:cNvSpPr/>
          <p:nvPr/>
        </p:nvSpPr>
        <p:spPr>
          <a:xfrm>
            <a:off x="654373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7" name="Rectangle 1186"/>
          <p:cNvSpPr/>
          <p:nvPr/>
        </p:nvSpPr>
        <p:spPr>
          <a:xfrm>
            <a:off x="6856263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8" name="Oval 1187"/>
          <p:cNvSpPr/>
          <p:nvPr/>
        </p:nvSpPr>
        <p:spPr>
          <a:xfrm>
            <a:off x="6924639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9" name="Moon 1188"/>
          <p:cNvSpPr/>
          <p:nvPr/>
        </p:nvSpPr>
        <p:spPr>
          <a:xfrm>
            <a:off x="6924639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0" name="Rectangle 1189"/>
          <p:cNvSpPr/>
          <p:nvPr/>
        </p:nvSpPr>
        <p:spPr>
          <a:xfrm>
            <a:off x="7237167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1" name="Oval 1190"/>
          <p:cNvSpPr/>
          <p:nvPr/>
        </p:nvSpPr>
        <p:spPr>
          <a:xfrm>
            <a:off x="730554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2" name="Moon 1191"/>
          <p:cNvSpPr/>
          <p:nvPr/>
        </p:nvSpPr>
        <p:spPr>
          <a:xfrm>
            <a:off x="730554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3" name="Rectangle 1192"/>
          <p:cNvSpPr/>
          <p:nvPr/>
        </p:nvSpPr>
        <p:spPr>
          <a:xfrm>
            <a:off x="7618070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4" name="Oval 1193"/>
          <p:cNvSpPr/>
          <p:nvPr/>
        </p:nvSpPr>
        <p:spPr>
          <a:xfrm>
            <a:off x="768644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5" name="Moon 1194"/>
          <p:cNvSpPr/>
          <p:nvPr/>
        </p:nvSpPr>
        <p:spPr>
          <a:xfrm>
            <a:off x="768644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6" name="Rectangle 1195"/>
          <p:cNvSpPr/>
          <p:nvPr/>
        </p:nvSpPr>
        <p:spPr>
          <a:xfrm>
            <a:off x="799897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7" name="Oval 1196"/>
          <p:cNvSpPr/>
          <p:nvPr/>
        </p:nvSpPr>
        <p:spPr>
          <a:xfrm>
            <a:off x="806735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8" name="Moon 1197"/>
          <p:cNvSpPr/>
          <p:nvPr/>
        </p:nvSpPr>
        <p:spPr>
          <a:xfrm>
            <a:off x="806735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9" name="Rectangle 1198"/>
          <p:cNvSpPr/>
          <p:nvPr/>
        </p:nvSpPr>
        <p:spPr>
          <a:xfrm>
            <a:off x="8379877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0" name="Oval 1199"/>
          <p:cNvSpPr/>
          <p:nvPr/>
        </p:nvSpPr>
        <p:spPr>
          <a:xfrm>
            <a:off x="844825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1" name="Moon 1200"/>
          <p:cNvSpPr/>
          <p:nvPr/>
        </p:nvSpPr>
        <p:spPr>
          <a:xfrm>
            <a:off x="844825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2" name="Rectangle 1201"/>
          <p:cNvSpPr/>
          <p:nvPr/>
        </p:nvSpPr>
        <p:spPr>
          <a:xfrm>
            <a:off x="8760781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3" name="Oval 1202"/>
          <p:cNvSpPr/>
          <p:nvPr/>
        </p:nvSpPr>
        <p:spPr>
          <a:xfrm>
            <a:off x="882915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4" name="Moon 1203"/>
          <p:cNvSpPr/>
          <p:nvPr/>
        </p:nvSpPr>
        <p:spPr>
          <a:xfrm>
            <a:off x="882915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5" name="Rectangle 1204"/>
          <p:cNvSpPr/>
          <p:nvPr/>
        </p:nvSpPr>
        <p:spPr>
          <a:xfrm>
            <a:off x="914168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6" name="Oval 1205"/>
          <p:cNvSpPr/>
          <p:nvPr/>
        </p:nvSpPr>
        <p:spPr>
          <a:xfrm>
            <a:off x="921006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7" name="Moon 1206"/>
          <p:cNvSpPr/>
          <p:nvPr/>
        </p:nvSpPr>
        <p:spPr>
          <a:xfrm>
            <a:off x="921006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8" name="Rectangle 1207"/>
          <p:cNvSpPr/>
          <p:nvPr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Oval 1208"/>
          <p:cNvSpPr/>
          <p:nvPr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0" name="Moon 1209"/>
          <p:cNvSpPr/>
          <p:nvPr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1" name="Rectangle 1210"/>
          <p:cNvSpPr/>
          <p:nvPr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2" name="Oval 1211"/>
          <p:cNvSpPr/>
          <p:nvPr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3" name="Moon 1212"/>
          <p:cNvSpPr/>
          <p:nvPr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4" name="Rectangle 1213"/>
          <p:cNvSpPr/>
          <p:nvPr/>
        </p:nvSpPr>
        <p:spPr>
          <a:xfrm>
            <a:off x="761807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5" name="Oval 1214"/>
          <p:cNvSpPr/>
          <p:nvPr/>
        </p:nvSpPr>
        <p:spPr>
          <a:xfrm>
            <a:off x="83018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6" name="Moon 1215"/>
          <p:cNvSpPr/>
          <p:nvPr/>
        </p:nvSpPr>
        <p:spPr>
          <a:xfrm>
            <a:off x="83018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7" name="Rectangle 1216"/>
          <p:cNvSpPr/>
          <p:nvPr/>
        </p:nvSpPr>
        <p:spPr>
          <a:xfrm>
            <a:off x="114271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8" name="Oval 1217"/>
          <p:cNvSpPr/>
          <p:nvPr/>
        </p:nvSpPr>
        <p:spPr>
          <a:xfrm>
            <a:off x="121108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9" name="Moon 1218"/>
          <p:cNvSpPr/>
          <p:nvPr/>
        </p:nvSpPr>
        <p:spPr>
          <a:xfrm>
            <a:off x="121108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0" name="Rectangle 1219"/>
          <p:cNvSpPr/>
          <p:nvPr/>
        </p:nvSpPr>
        <p:spPr>
          <a:xfrm>
            <a:off x="152361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21" name="Oval 1220"/>
          <p:cNvSpPr/>
          <p:nvPr/>
        </p:nvSpPr>
        <p:spPr>
          <a:xfrm>
            <a:off x="159199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2" name="Moon 1221"/>
          <p:cNvSpPr/>
          <p:nvPr/>
        </p:nvSpPr>
        <p:spPr>
          <a:xfrm>
            <a:off x="159199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3" name="Rectangle 1222"/>
          <p:cNvSpPr/>
          <p:nvPr/>
        </p:nvSpPr>
        <p:spPr>
          <a:xfrm>
            <a:off x="190451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24" name="Oval 1223"/>
          <p:cNvSpPr/>
          <p:nvPr/>
        </p:nvSpPr>
        <p:spPr>
          <a:xfrm>
            <a:off x="197289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5" name="Moon 1224"/>
          <p:cNvSpPr/>
          <p:nvPr/>
        </p:nvSpPr>
        <p:spPr>
          <a:xfrm>
            <a:off x="197289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6" name="Rectangle 1225"/>
          <p:cNvSpPr/>
          <p:nvPr/>
        </p:nvSpPr>
        <p:spPr>
          <a:xfrm>
            <a:off x="228542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7" name="Oval 1226"/>
          <p:cNvSpPr/>
          <p:nvPr/>
        </p:nvSpPr>
        <p:spPr>
          <a:xfrm>
            <a:off x="235379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8" name="Moon 1227"/>
          <p:cNvSpPr/>
          <p:nvPr/>
        </p:nvSpPr>
        <p:spPr>
          <a:xfrm>
            <a:off x="235379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" name="Rectangle 1228"/>
          <p:cNvSpPr/>
          <p:nvPr/>
        </p:nvSpPr>
        <p:spPr>
          <a:xfrm>
            <a:off x="2666325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0" name="Oval 1229"/>
          <p:cNvSpPr/>
          <p:nvPr/>
        </p:nvSpPr>
        <p:spPr>
          <a:xfrm>
            <a:off x="273470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1" name="Moon 1230"/>
          <p:cNvSpPr/>
          <p:nvPr/>
        </p:nvSpPr>
        <p:spPr>
          <a:xfrm>
            <a:off x="273470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2" name="Rectangle 1231"/>
          <p:cNvSpPr/>
          <p:nvPr/>
        </p:nvSpPr>
        <p:spPr>
          <a:xfrm>
            <a:off x="304722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33" name="Oval 1232"/>
          <p:cNvSpPr/>
          <p:nvPr/>
        </p:nvSpPr>
        <p:spPr>
          <a:xfrm>
            <a:off x="311560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4" name="Moon 1233"/>
          <p:cNvSpPr/>
          <p:nvPr/>
        </p:nvSpPr>
        <p:spPr>
          <a:xfrm>
            <a:off x="311560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5" name="Rectangle 1234"/>
          <p:cNvSpPr/>
          <p:nvPr/>
        </p:nvSpPr>
        <p:spPr>
          <a:xfrm>
            <a:off x="342813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6" name="Oval 1235"/>
          <p:cNvSpPr/>
          <p:nvPr/>
        </p:nvSpPr>
        <p:spPr>
          <a:xfrm>
            <a:off x="349650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7" name="Moon 1236"/>
          <p:cNvSpPr/>
          <p:nvPr/>
        </p:nvSpPr>
        <p:spPr>
          <a:xfrm>
            <a:off x="349650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8" name="Rectangle 1237"/>
          <p:cNvSpPr/>
          <p:nvPr/>
        </p:nvSpPr>
        <p:spPr>
          <a:xfrm>
            <a:off x="380903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9" name="Oval 1238"/>
          <p:cNvSpPr/>
          <p:nvPr/>
        </p:nvSpPr>
        <p:spPr>
          <a:xfrm>
            <a:off x="387741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0" name="Moon 1239"/>
          <p:cNvSpPr/>
          <p:nvPr/>
        </p:nvSpPr>
        <p:spPr>
          <a:xfrm>
            <a:off x="387741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1" name="Rectangle 1240"/>
          <p:cNvSpPr/>
          <p:nvPr/>
        </p:nvSpPr>
        <p:spPr>
          <a:xfrm>
            <a:off x="4189939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2" name="Oval 1241"/>
          <p:cNvSpPr/>
          <p:nvPr/>
        </p:nvSpPr>
        <p:spPr>
          <a:xfrm>
            <a:off x="425831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3" name="Moon 1242"/>
          <p:cNvSpPr/>
          <p:nvPr/>
        </p:nvSpPr>
        <p:spPr>
          <a:xfrm>
            <a:off x="425831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4" name="Rectangle 1243"/>
          <p:cNvSpPr/>
          <p:nvPr/>
        </p:nvSpPr>
        <p:spPr>
          <a:xfrm>
            <a:off x="4570842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5" name="Oval 1244"/>
          <p:cNvSpPr/>
          <p:nvPr/>
        </p:nvSpPr>
        <p:spPr>
          <a:xfrm>
            <a:off x="463921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6" name="Moon 1245"/>
          <p:cNvSpPr/>
          <p:nvPr/>
        </p:nvSpPr>
        <p:spPr>
          <a:xfrm>
            <a:off x="463921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7" name="Rectangle 1246"/>
          <p:cNvSpPr/>
          <p:nvPr/>
        </p:nvSpPr>
        <p:spPr>
          <a:xfrm>
            <a:off x="4951746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48" name="Oval 1247"/>
          <p:cNvSpPr/>
          <p:nvPr/>
        </p:nvSpPr>
        <p:spPr>
          <a:xfrm>
            <a:off x="502012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9" name="Moon 1248"/>
          <p:cNvSpPr/>
          <p:nvPr/>
        </p:nvSpPr>
        <p:spPr>
          <a:xfrm>
            <a:off x="502012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0" name="Rectangle 1249"/>
          <p:cNvSpPr/>
          <p:nvPr/>
        </p:nvSpPr>
        <p:spPr>
          <a:xfrm>
            <a:off x="5332649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1" name="Oval 1250"/>
          <p:cNvSpPr/>
          <p:nvPr/>
        </p:nvSpPr>
        <p:spPr>
          <a:xfrm>
            <a:off x="540102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2" name="Moon 1251"/>
          <p:cNvSpPr/>
          <p:nvPr/>
        </p:nvSpPr>
        <p:spPr>
          <a:xfrm>
            <a:off x="540102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3" name="Rectangle 1252"/>
          <p:cNvSpPr/>
          <p:nvPr/>
        </p:nvSpPr>
        <p:spPr>
          <a:xfrm>
            <a:off x="5713553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4" name="Oval 1253"/>
          <p:cNvSpPr/>
          <p:nvPr/>
        </p:nvSpPr>
        <p:spPr>
          <a:xfrm>
            <a:off x="578192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5" name="Moon 1254"/>
          <p:cNvSpPr/>
          <p:nvPr/>
        </p:nvSpPr>
        <p:spPr>
          <a:xfrm>
            <a:off x="578192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6" name="Rectangle 1255"/>
          <p:cNvSpPr/>
          <p:nvPr/>
        </p:nvSpPr>
        <p:spPr>
          <a:xfrm>
            <a:off x="6094456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7" name="Oval 1256"/>
          <p:cNvSpPr/>
          <p:nvPr/>
        </p:nvSpPr>
        <p:spPr>
          <a:xfrm>
            <a:off x="616283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8" name="Moon 1257"/>
          <p:cNvSpPr/>
          <p:nvPr/>
        </p:nvSpPr>
        <p:spPr>
          <a:xfrm>
            <a:off x="616283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9" name="Rectangle 1258"/>
          <p:cNvSpPr/>
          <p:nvPr/>
        </p:nvSpPr>
        <p:spPr>
          <a:xfrm>
            <a:off x="647536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0" name="Oval 1259"/>
          <p:cNvSpPr/>
          <p:nvPr/>
        </p:nvSpPr>
        <p:spPr>
          <a:xfrm>
            <a:off x="654373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1" name="Moon 1260"/>
          <p:cNvSpPr/>
          <p:nvPr/>
        </p:nvSpPr>
        <p:spPr>
          <a:xfrm>
            <a:off x="654373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2" name="Rectangle 1261"/>
          <p:cNvSpPr/>
          <p:nvPr/>
        </p:nvSpPr>
        <p:spPr>
          <a:xfrm>
            <a:off x="6856263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3" name="Oval 1262"/>
          <p:cNvSpPr/>
          <p:nvPr/>
        </p:nvSpPr>
        <p:spPr>
          <a:xfrm>
            <a:off x="692463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4" name="Moon 1263"/>
          <p:cNvSpPr/>
          <p:nvPr/>
        </p:nvSpPr>
        <p:spPr>
          <a:xfrm>
            <a:off x="692463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5" name="Rectangle 1264"/>
          <p:cNvSpPr/>
          <p:nvPr/>
        </p:nvSpPr>
        <p:spPr>
          <a:xfrm>
            <a:off x="7237167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6" name="Oval 1265"/>
          <p:cNvSpPr/>
          <p:nvPr/>
        </p:nvSpPr>
        <p:spPr>
          <a:xfrm>
            <a:off x="730554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7" name="Moon 1266"/>
          <p:cNvSpPr/>
          <p:nvPr/>
        </p:nvSpPr>
        <p:spPr>
          <a:xfrm>
            <a:off x="730554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8" name="Rectangle 1267"/>
          <p:cNvSpPr/>
          <p:nvPr/>
        </p:nvSpPr>
        <p:spPr>
          <a:xfrm>
            <a:off x="7618070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9" name="Oval 1268"/>
          <p:cNvSpPr/>
          <p:nvPr/>
        </p:nvSpPr>
        <p:spPr>
          <a:xfrm>
            <a:off x="768644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0" name="Moon 1269"/>
          <p:cNvSpPr/>
          <p:nvPr/>
        </p:nvSpPr>
        <p:spPr>
          <a:xfrm>
            <a:off x="768644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1" name="Rectangle 1270"/>
          <p:cNvSpPr/>
          <p:nvPr/>
        </p:nvSpPr>
        <p:spPr>
          <a:xfrm>
            <a:off x="799897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72" name="Oval 1271"/>
          <p:cNvSpPr/>
          <p:nvPr/>
        </p:nvSpPr>
        <p:spPr>
          <a:xfrm>
            <a:off x="806735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3" name="Moon 1272"/>
          <p:cNvSpPr/>
          <p:nvPr/>
        </p:nvSpPr>
        <p:spPr>
          <a:xfrm>
            <a:off x="806735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4" name="Rectangle 1273"/>
          <p:cNvSpPr/>
          <p:nvPr/>
        </p:nvSpPr>
        <p:spPr>
          <a:xfrm>
            <a:off x="8379877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5" name="Oval 1274"/>
          <p:cNvSpPr/>
          <p:nvPr/>
        </p:nvSpPr>
        <p:spPr>
          <a:xfrm>
            <a:off x="844825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6" name="Moon 1275"/>
          <p:cNvSpPr/>
          <p:nvPr/>
        </p:nvSpPr>
        <p:spPr>
          <a:xfrm>
            <a:off x="844825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7" name="Rectangle 1276"/>
          <p:cNvSpPr/>
          <p:nvPr/>
        </p:nvSpPr>
        <p:spPr>
          <a:xfrm>
            <a:off x="876078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8" name="Oval 1277"/>
          <p:cNvSpPr/>
          <p:nvPr/>
        </p:nvSpPr>
        <p:spPr>
          <a:xfrm>
            <a:off x="882915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9" name="Moon 1278"/>
          <p:cNvSpPr/>
          <p:nvPr/>
        </p:nvSpPr>
        <p:spPr>
          <a:xfrm>
            <a:off x="882915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0" name="Rectangle 1279"/>
          <p:cNvSpPr/>
          <p:nvPr/>
        </p:nvSpPr>
        <p:spPr>
          <a:xfrm>
            <a:off x="914168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81" name="Oval 1280"/>
          <p:cNvSpPr/>
          <p:nvPr/>
        </p:nvSpPr>
        <p:spPr>
          <a:xfrm>
            <a:off x="921006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2" name="Moon 1281"/>
          <p:cNvSpPr/>
          <p:nvPr/>
        </p:nvSpPr>
        <p:spPr>
          <a:xfrm>
            <a:off x="921006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3" name="Rectangle 1282"/>
          <p:cNvSpPr/>
          <p:nvPr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4" name="Oval 1283"/>
          <p:cNvSpPr/>
          <p:nvPr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5" name="Moon 1284"/>
          <p:cNvSpPr/>
          <p:nvPr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6" name="Rectangle 1285"/>
          <p:cNvSpPr/>
          <p:nvPr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7" name="Oval 1286"/>
          <p:cNvSpPr/>
          <p:nvPr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8" name="Moon 1287"/>
          <p:cNvSpPr/>
          <p:nvPr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9" name="Rectangle 1288"/>
          <p:cNvSpPr/>
          <p:nvPr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0" name="Oval 1289"/>
          <p:cNvSpPr/>
          <p:nvPr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1" name="Moon 1290"/>
          <p:cNvSpPr/>
          <p:nvPr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2" name="Rectangle 1291"/>
          <p:cNvSpPr/>
          <p:nvPr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3" name="Oval 1292"/>
          <p:cNvSpPr/>
          <p:nvPr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4" name="Moon 1293"/>
          <p:cNvSpPr/>
          <p:nvPr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5" name="Rectangle 1294"/>
          <p:cNvSpPr/>
          <p:nvPr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96" name="Oval 1295"/>
          <p:cNvSpPr/>
          <p:nvPr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7" name="Moon 1296"/>
          <p:cNvSpPr/>
          <p:nvPr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8" name="Rectangle 1297"/>
          <p:cNvSpPr/>
          <p:nvPr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99" name="Oval 1298"/>
          <p:cNvSpPr/>
          <p:nvPr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0" name="Moon 1299"/>
          <p:cNvSpPr/>
          <p:nvPr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1" name="Rectangle 1300"/>
          <p:cNvSpPr/>
          <p:nvPr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2" name="Oval 1301"/>
          <p:cNvSpPr/>
          <p:nvPr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3" name="Moon 1302"/>
          <p:cNvSpPr/>
          <p:nvPr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4" name="Rectangle 1303"/>
          <p:cNvSpPr/>
          <p:nvPr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5" name="Oval 1304"/>
          <p:cNvSpPr/>
          <p:nvPr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6" name="Moon 1305"/>
          <p:cNvSpPr/>
          <p:nvPr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7" name="Rectangle 1306"/>
          <p:cNvSpPr/>
          <p:nvPr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08" name="Oval 1307"/>
          <p:cNvSpPr/>
          <p:nvPr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9" name="Moon 1308"/>
          <p:cNvSpPr/>
          <p:nvPr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0" name="Rectangle 1309"/>
          <p:cNvSpPr/>
          <p:nvPr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1" name="Oval 1310"/>
          <p:cNvSpPr/>
          <p:nvPr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2" name="Moon 1311"/>
          <p:cNvSpPr/>
          <p:nvPr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3" name="Rectangle 1312"/>
          <p:cNvSpPr/>
          <p:nvPr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4" name="Oval 1313"/>
          <p:cNvSpPr/>
          <p:nvPr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5" name="Moon 1314"/>
          <p:cNvSpPr/>
          <p:nvPr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6" name="Rectangle 1315"/>
          <p:cNvSpPr/>
          <p:nvPr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7" name="Oval 1316"/>
          <p:cNvSpPr/>
          <p:nvPr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8" name="Moon 1317"/>
          <p:cNvSpPr/>
          <p:nvPr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9" name="Rectangle 1318"/>
          <p:cNvSpPr/>
          <p:nvPr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20" name="Oval 1319"/>
          <p:cNvSpPr/>
          <p:nvPr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1" name="Moon 1320"/>
          <p:cNvSpPr/>
          <p:nvPr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2" name="Rectangle 1321"/>
          <p:cNvSpPr/>
          <p:nvPr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3" name="Oval 1322"/>
          <p:cNvSpPr/>
          <p:nvPr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4" name="Moon 1323"/>
          <p:cNvSpPr/>
          <p:nvPr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5" name="Rectangle 1324"/>
          <p:cNvSpPr/>
          <p:nvPr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6" name="Oval 1325"/>
          <p:cNvSpPr/>
          <p:nvPr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7" name="Moon 1326"/>
          <p:cNvSpPr/>
          <p:nvPr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8" name="Rectangle 1327"/>
          <p:cNvSpPr/>
          <p:nvPr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9" name="Oval 1328"/>
          <p:cNvSpPr/>
          <p:nvPr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0" name="Moon 1329"/>
          <p:cNvSpPr/>
          <p:nvPr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1" name="Rectangle 1330"/>
          <p:cNvSpPr/>
          <p:nvPr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2" name="Oval 1331"/>
          <p:cNvSpPr/>
          <p:nvPr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3" name="Moon 1332"/>
          <p:cNvSpPr/>
          <p:nvPr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4" name="Rectangle 1333"/>
          <p:cNvSpPr/>
          <p:nvPr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5" name="Oval 1334"/>
          <p:cNvSpPr/>
          <p:nvPr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6" name="Moon 1335"/>
          <p:cNvSpPr/>
          <p:nvPr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7" name="Rectangle 1336"/>
          <p:cNvSpPr/>
          <p:nvPr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8" name="Oval 1337"/>
          <p:cNvSpPr/>
          <p:nvPr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9" name="Moon 1338"/>
          <p:cNvSpPr/>
          <p:nvPr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0" name="Rectangle 1339"/>
          <p:cNvSpPr/>
          <p:nvPr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1" name="Oval 1340"/>
          <p:cNvSpPr/>
          <p:nvPr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2" name="Moon 1341"/>
          <p:cNvSpPr/>
          <p:nvPr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3" name="Rectangle 1342"/>
          <p:cNvSpPr/>
          <p:nvPr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4" name="Oval 1343"/>
          <p:cNvSpPr/>
          <p:nvPr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5" name="Moon 1344"/>
          <p:cNvSpPr/>
          <p:nvPr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6" name="Rectangle 1345"/>
          <p:cNvSpPr/>
          <p:nvPr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47" name="Oval 1346"/>
          <p:cNvSpPr/>
          <p:nvPr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8" name="Moon 1347"/>
          <p:cNvSpPr/>
          <p:nvPr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9" name="Rectangle 1348"/>
          <p:cNvSpPr/>
          <p:nvPr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0" name="Oval 1349"/>
          <p:cNvSpPr/>
          <p:nvPr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1" name="Moon 1350"/>
          <p:cNvSpPr/>
          <p:nvPr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2" name="Rectangle 1351"/>
          <p:cNvSpPr/>
          <p:nvPr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3" name="Oval 1352"/>
          <p:cNvSpPr/>
          <p:nvPr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4" name="Moon 1353"/>
          <p:cNvSpPr/>
          <p:nvPr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5" name="Rectangle 1354"/>
          <p:cNvSpPr/>
          <p:nvPr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6" name="Oval 1355"/>
          <p:cNvSpPr/>
          <p:nvPr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7" name="Moon 1356"/>
          <p:cNvSpPr/>
          <p:nvPr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8" name="Rectangle 1357"/>
          <p:cNvSpPr/>
          <p:nvPr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9" name="Oval 1358"/>
          <p:cNvSpPr/>
          <p:nvPr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0" name="Moon 1359"/>
          <p:cNvSpPr/>
          <p:nvPr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1" name="Rectangle 1360"/>
          <p:cNvSpPr/>
          <p:nvPr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2" name="Oval 1361"/>
          <p:cNvSpPr/>
          <p:nvPr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3" name="Moon 1362"/>
          <p:cNvSpPr/>
          <p:nvPr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4" name="Rectangle 1363"/>
          <p:cNvSpPr/>
          <p:nvPr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5" name="Oval 1364"/>
          <p:cNvSpPr/>
          <p:nvPr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6" name="Moon 1365"/>
          <p:cNvSpPr/>
          <p:nvPr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7" name="Rectangle 1366"/>
          <p:cNvSpPr/>
          <p:nvPr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8" name="Oval 1367"/>
          <p:cNvSpPr/>
          <p:nvPr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9" name="Moon 1368"/>
          <p:cNvSpPr/>
          <p:nvPr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0" name="Rectangle 1369"/>
          <p:cNvSpPr/>
          <p:nvPr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71" name="Oval 1370"/>
          <p:cNvSpPr/>
          <p:nvPr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2" name="Moon 1371"/>
          <p:cNvSpPr/>
          <p:nvPr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3" name="Rectangle 1372"/>
          <p:cNvSpPr/>
          <p:nvPr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4" name="Oval 1373"/>
          <p:cNvSpPr/>
          <p:nvPr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5" name="Moon 1374"/>
          <p:cNvSpPr/>
          <p:nvPr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6" name="Rectangle 1375"/>
          <p:cNvSpPr/>
          <p:nvPr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7" name="Oval 1376"/>
          <p:cNvSpPr/>
          <p:nvPr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8" name="Moon 1377"/>
          <p:cNvSpPr/>
          <p:nvPr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9" name="Rectangle 1378"/>
          <p:cNvSpPr/>
          <p:nvPr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0" name="Oval 1379"/>
          <p:cNvSpPr/>
          <p:nvPr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1" name="Moon 1380"/>
          <p:cNvSpPr/>
          <p:nvPr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2" name="Rectangle 1381"/>
          <p:cNvSpPr/>
          <p:nvPr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3" name="Oval 1382"/>
          <p:cNvSpPr/>
          <p:nvPr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4" name="Moon 1383"/>
          <p:cNvSpPr/>
          <p:nvPr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5" name="Rectangle 1384"/>
          <p:cNvSpPr/>
          <p:nvPr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6" name="Oval 1385"/>
          <p:cNvSpPr/>
          <p:nvPr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7" name="Moon 1386"/>
          <p:cNvSpPr/>
          <p:nvPr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8" name="Rectangle 1387"/>
          <p:cNvSpPr/>
          <p:nvPr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9" name="Oval 1388"/>
          <p:cNvSpPr/>
          <p:nvPr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0" name="Moon 1389"/>
          <p:cNvSpPr/>
          <p:nvPr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1" name="Rectangle 1390"/>
          <p:cNvSpPr/>
          <p:nvPr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92" name="Oval 1391"/>
          <p:cNvSpPr/>
          <p:nvPr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3" name="Moon 1392"/>
          <p:cNvSpPr/>
          <p:nvPr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4" name="Rectangle 1393"/>
          <p:cNvSpPr/>
          <p:nvPr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5" name="Oval 1394"/>
          <p:cNvSpPr/>
          <p:nvPr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6" name="Moon 1395"/>
          <p:cNvSpPr/>
          <p:nvPr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7" name="Rectangle 1396"/>
          <p:cNvSpPr/>
          <p:nvPr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8" name="Oval 1397"/>
          <p:cNvSpPr/>
          <p:nvPr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9" name="Moon 1398"/>
          <p:cNvSpPr/>
          <p:nvPr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0" name="Rectangle 1399"/>
          <p:cNvSpPr/>
          <p:nvPr/>
        </p:nvSpPr>
        <p:spPr>
          <a:xfrm>
            <a:off x="952258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1" name="Oval 1400"/>
          <p:cNvSpPr/>
          <p:nvPr/>
        </p:nvSpPr>
        <p:spPr>
          <a:xfrm>
            <a:off x="959096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2" name="Moon 1401"/>
          <p:cNvSpPr/>
          <p:nvPr/>
        </p:nvSpPr>
        <p:spPr>
          <a:xfrm>
            <a:off x="959096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3" name="Rectangle 1402"/>
          <p:cNvSpPr/>
          <p:nvPr/>
        </p:nvSpPr>
        <p:spPr>
          <a:xfrm>
            <a:off x="990349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4" name="Oval 1403"/>
          <p:cNvSpPr/>
          <p:nvPr/>
        </p:nvSpPr>
        <p:spPr>
          <a:xfrm>
            <a:off x="997186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5" name="Moon 1404"/>
          <p:cNvSpPr/>
          <p:nvPr/>
        </p:nvSpPr>
        <p:spPr>
          <a:xfrm>
            <a:off x="997186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6" name="Rectangle 1405"/>
          <p:cNvSpPr/>
          <p:nvPr/>
        </p:nvSpPr>
        <p:spPr>
          <a:xfrm>
            <a:off x="1028439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7" name="Oval 1406"/>
          <p:cNvSpPr/>
          <p:nvPr/>
        </p:nvSpPr>
        <p:spPr>
          <a:xfrm>
            <a:off x="1035277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8" name="Moon 1407"/>
          <p:cNvSpPr/>
          <p:nvPr/>
        </p:nvSpPr>
        <p:spPr>
          <a:xfrm>
            <a:off x="1035277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9" name="Rectangle 1408"/>
          <p:cNvSpPr/>
          <p:nvPr/>
        </p:nvSpPr>
        <p:spPr>
          <a:xfrm>
            <a:off x="10665298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0" name="Oval 1409"/>
          <p:cNvSpPr/>
          <p:nvPr/>
        </p:nvSpPr>
        <p:spPr>
          <a:xfrm>
            <a:off x="1073367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1" name="Moon 1410"/>
          <p:cNvSpPr/>
          <p:nvPr/>
        </p:nvSpPr>
        <p:spPr>
          <a:xfrm>
            <a:off x="1073367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2" name="Rectangle 1411"/>
          <p:cNvSpPr/>
          <p:nvPr/>
        </p:nvSpPr>
        <p:spPr>
          <a:xfrm>
            <a:off x="110462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3" name="Oval 1412"/>
          <p:cNvSpPr/>
          <p:nvPr/>
        </p:nvSpPr>
        <p:spPr>
          <a:xfrm>
            <a:off x="111145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4" name="Moon 1413"/>
          <p:cNvSpPr/>
          <p:nvPr/>
        </p:nvSpPr>
        <p:spPr>
          <a:xfrm>
            <a:off x="111145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5" name="Rectangle 1414"/>
          <p:cNvSpPr/>
          <p:nvPr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6" name="Oval 1415"/>
          <p:cNvSpPr/>
          <p:nvPr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7" name="Moon 1416"/>
          <p:cNvSpPr/>
          <p:nvPr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8" name="Rectangle 1417"/>
          <p:cNvSpPr/>
          <p:nvPr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9" name="Oval 1418"/>
          <p:cNvSpPr/>
          <p:nvPr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0" name="Moon 1419"/>
          <p:cNvSpPr/>
          <p:nvPr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1" name="Rectangle 1420"/>
          <p:cNvSpPr/>
          <p:nvPr/>
        </p:nvSpPr>
        <p:spPr>
          <a:xfrm>
            <a:off x="952258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2" name="Oval 1421"/>
          <p:cNvSpPr/>
          <p:nvPr/>
        </p:nvSpPr>
        <p:spPr>
          <a:xfrm>
            <a:off x="959096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3" name="Moon 1422"/>
          <p:cNvSpPr/>
          <p:nvPr/>
        </p:nvSpPr>
        <p:spPr>
          <a:xfrm>
            <a:off x="959096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4" name="Rectangle 1423"/>
          <p:cNvSpPr/>
          <p:nvPr/>
        </p:nvSpPr>
        <p:spPr>
          <a:xfrm>
            <a:off x="9903491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5" name="Oval 1424"/>
          <p:cNvSpPr/>
          <p:nvPr/>
        </p:nvSpPr>
        <p:spPr>
          <a:xfrm>
            <a:off x="997186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6" name="Moon 1425"/>
          <p:cNvSpPr/>
          <p:nvPr/>
        </p:nvSpPr>
        <p:spPr>
          <a:xfrm>
            <a:off x="997186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7" name="Rectangle 1426"/>
          <p:cNvSpPr/>
          <p:nvPr/>
        </p:nvSpPr>
        <p:spPr>
          <a:xfrm>
            <a:off x="10284395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8" name="Oval 1427"/>
          <p:cNvSpPr/>
          <p:nvPr/>
        </p:nvSpPr>
        <p:spPr>
          <a:xfrm>
            <a:off x="1035277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9" name="Moon 1428"/>
          <p:cNvSpPr/>
          <p:nvPr/>
        </p:nvSpPr>
        <p:spPr>
          <a:xfrm>
            <a:off x="1035277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0" name="Rectangle 1429"/>
          <p:cNvSpPr/>
          <p:nvPr/>
        </p:nvSpPr>
        <p:spPr>
          <a:xfrm>
            <a:off x="1066529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1" name="Oval 1430"/>
          <p:cNvSpPr/>
          <p:nvPr/>
        </p:nvSpPr>
        <p:spPr>
          <a:xfrm>
            <a:off x="1073367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2" name="Moon 1431"/>
          <p:cNvSpPr/>
          <p:nvPr/>
        </p:nvSpPr>
        <p:spPr>
          <a:xfrm>
            <a:off x="1073367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" name="Rectangle 1432"/>
          <p:cNvSpPr/>
          <p:nvPr/>
        </p:nvSpPr>
        <p:spPr>
          <a:xfrm>
            <a:off x="110462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4" name="Oval 1433"/>
          <p:cNvSpPr/>
          <p:nvPr/>
        </p:nvSpPr>
        <p:spPr>
          <a:xfrm>
            <a:off x="111145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5" name="Moon 1434"/>
          <p:cNvSpPr/>
          <p:nvPr/>
        </p:nvSpPr>
        <p:spPr>
          <a:xfrm>
            <a:off x="111145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6" name="Rectangle 1435"/>
          <p:cNvSpPr/>
          <p:nvPr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7" name="Oval 1436"/>
          <p:cNvSpPr/>
          <p:nvPr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8" name="Moon 1437"/>
          <p:cNvSpPr/>
          <p:nvPr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9" name="Rectangle 1438"/>
          <p:cNvSpPr/>
          <p:nvPr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0" name="Oval 1439"/>
          <p:cNvSpPr/>
          <p:nvPr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1" name="Moon 1440"/>
          <p:cNvSpPr/>
          <p:nvPr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2" name="Rectangle 1651"/>
          <p:cNvSpPr/>
          <p:nvPr/>
        </p:nvSpPr>
        <p:spPr>
          <a:xfrm>
            <a:off x="9522588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3" name="Oval 1652"/>
          <p:cNvSpPr/>
          <p:nvPr/>
        </p:nvSpPr>
        <p:spPr>
          <a:xfrm>
            <a:off x="959096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4" name="Moon 1653"/>
          <p:cNvSpPr/>
          <p:nvPr/>
        </p:nvSpPr>
        <p:spPr>
          <a:xfrm>
            <a:off x="959096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5" name="Rectangle 1654"/>
          <p:cNvSpPr/>
          <p:nvPr/>
        </p:nvSpPr>
        <p:spPr>
          <a:xfrm>
            <a:off x="9903491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6" name="Oval 1655"/>
          <p:cNvSpPr/>
          <p:nvPr/>
        </p:nvSpPr>
        <p:spPr>
          <a:xfrm>
            <a:off x="997186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7" name="Moon 1656"/>
          <p:cNvSpPr/>
          <p:nvPr/>
        </p:nvSpPr>
        <p:spPr>
          <a:xfrm>
            <a:off x="997186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8" name="Rectangle 1657"/>
          <p:cNvSpPr/>
          <p:nvPr/>
        </p:nvSpPr>
        <p:spPr>
          <a:xfrm>
            <a:off x="10284395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9" name="Oval 1658"/>
          <p:cNvSpPr/>
          <p:nvPr/>
        </p:nvSpPr>
        <p:spPr>
          <a:xfrm>
            <a:off x="1035277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0" name="Moon 1659"/>
          <p:cNvSpPr/>
          <p:nvPr/>
        </p:nvSpPr>
        <p:spPr>
          <a:xfrm>
            <a:off x="1035277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1" name="Rectangle 1660"/>
          <p:cNvSpPr/>
          <p:nvPr/>
        </p:nvSpPr>
        <p:spPr>
          <a:xfrm>
            <a:off x="10665298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2" name="Oval 1661"/>
          <p:cNvSpPr/>
          <p:nvPr/>
        </p:nvSpPr>
        <p:spPr>
          <a:xfrm>
            <a:off x="1073367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3" name="Moon 1662"/>
          <p:cNvSpPr/>
          <p:nvPr/>
        </p:nvSpPr>
        <p:spPr>
          <a:xfrm>
            <a:off x="1073367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4" name="Rectangle 1663"/>
          <p:cNvSpPr/>
          <p:nvPr/>
        </p:nvSpPr>
        <p:spPr>
          <a:xfrm>
            <a:off x="11046202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5" name="Oval 1664"/>
          <p:cNvSpPr/>
          <p:nvPr/>
        </p:nvSpPr>
        <p:spPr>
          <a:xfrm>
            <a:off x="111145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6" name="Moon 1665"/>
          <p:cNvSpPr/>
          <p:nvPr/>
        </p:nvSpPr>
        <p:spPr>
          <a:xfrm>
            <a:off x="111145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7" name="Rectangle 1666"/>
          <p:cNvSpPr/>
          <p:nvPr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8" name="Oval 1667"/>
          <p:cNvSpPr/>
          <p:nvPr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9" name="Moon 1668"/>
          <p:cNvSpPr/>
          <p:nvPr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0" name="Rectangle 1669"/>
          <p:cNvSpPr/>
          <p:nvPr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1" name="Oval 1670"/>
          <p:cNvSpPr/>
          <p:nvPr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2" name="Moon 1671"/>
          <p:cNvSpPr/>
          <p:nvPr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3" name="Rectangle 1672"/>
          <p:cNvSpPr/>
          <p:nvPr/>
        </p:nvSpPr>
        <p:spPr>
          <a:xfrm>
            <a:off x="952258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4" name="Oval 1673"/>
          <p:cNvSpPr/>
          <p:nvPr/>
        </p:nvSpPr>
        <p:spPr>
          <a:xfrm>
            <a:off x="959096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5" name="Moon 1674"/>
          <p:cNvSpPr/>
          <p:nvPr/>
        </p:nvSpPr>
        <p:spPr>
          <a:xfrm>
            <a:off x="959096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6" name="Rectangle 1675"/>
          <p:cNvSpPr/>
          <p:nvPr/>
        </p:nvSpPr>
        <p:spPr>
          <a:xfrm>
            <a:off x="9903491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7" name="Oval 1676"/>
          <p:cNvSpPr/>
          <p:nvPr/>
        </p:nvSpPr>
        <p:spPr>
          <a:xfrm>
            <a:off x="997186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8" name="Moon 1677"/>
          <p:cNvSpPr/>
          <p:nvPr/>
        </p:nvSpPr>
        <p:spPr>
          <a:xfrm>
            <a:off x="997186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9" name="Rectangle 1678"/>
          <p:cNvSpPr/>
          <p:nvPr/>
        </p:nvSpPr>
        <p:spPr>
          <a:xfrm>
            <a:off x="10284395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0" name="Oval 1679"/>
          <p:cNvSpPr/>
          <p:nvPr/>
        </p:nvSpPr>
        <p:spPr>
          <a:xfrm>
            <a:off x="1035277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1" name="Moon 1680"/>
          <p:cNvSpPr/>
          <p:nvPr/>
        </p:nvSpPr>
        <p:spPr>
          <a:xfrm>
            <a:off x="1035277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2" name="Rectangle 1681"/>
          <p:cNvSpPr/>
          <p:nvPr/>
        </p:nvSpPr>
        <p:spPr>
          <a:xfrm>
            <a:off x="1066529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3" name="Oval 1682"/>
          <p:cNvSpPr/>
          <p:nvPr/>
        </p:nvSpPr>
        <p:spPr>
          <a:xfrm>
            <a:off x="1073367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4" name="Moon 1683"/>
          <p:cNvSpPr/>
          <p:nvPr/>
        </p:nvSpPr>
        <p:spPr>
          <a:xfrm>
            <a:off x="1073367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5" name="Rectangle 1684"/>
          <p:cNvSpPr/>
          <p:nvPr/>
        </p:nvSpPr>
        <p:spPr>
          <a:xfrm>
            <a:off x="11046202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86" name="Oval 1685"/>
          <p:cNvSpPr/>
          <p:nvPr/>
        </p:nvSpPr>
        <p:spPr>
          <a:xfrm>
            <a:off x="111145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7" name="Moon 1686"/>
          <p:cNvSpPr/>
          <p:nvPr/>
        </p:nvSpPr>
        <p:spPr>
          <a:xfrm>
            <a:off x="111145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8" name="Rectangle 1687"/>
          <p:cNvSpPr/>
          <p:nvPr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9" name="Oval 1688"/>
          <p:cNvSpPr/>
          <p:nvPr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0" name="Moon 1689"/>
          <p:cNvSpPr/>
          <p:nvPr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1" name="Rectangle 1690"/>
          <p:cNvSpPr/>
          <p:nvPr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2" name="Oval 1691"/>
          <p:cNvSpPr/>
          <p:nvPr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3" name="Moon 1692"/>
          <p:cNvSpPr/>
          <p:nvPr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4" name="Rectangle 1693"/>
          <p:cNvSpPr/>
          <p:nvPr/>
        </p:nvSpPr>
        <p:spPr>
          <a:xfrm>
            <a:off x="952258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5" name="Oval 1694"/>
          <p:cNvSpPr/>
          <p:nvPr/>
        </p:nvSpPr>
        <p:spPr>
          <a:xfrm>
            <a:off x="959096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6" name="Moon 1695"/>
          <p:cNvSpPr/>
          <p:nvPr/>
        </p:nvSpPr>
        <p:spPr>
          <a:xfrm>
            <a:off x="959096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7" name="Rectangle 1696"/>
          <p:cNvSpPr/>
          <p:nvPr/>
        </p:nvSpPr>
        <p:spPr>
          <a:xfrm>
            <a:off x="990349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8" name="Oval 1697"/>
          <p:cNvSpPr/>
          <p:nvPr/>
        </p:nvSpPr>
        <p:spPr>
          <a:xfrm>
            <a:off x="997186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9" name="Moon 1698"/>
          <p:cNvSpPr/>
          <p:nvPr/>
        </p:nvSpPr>
        <p:spPr>
          <a:xfrm>
            <a:off x="997186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0" name="Rectangle 1699"/>
          <p:cNvSpPr/>
          <p:nvPr/>
        </p:nvSpPr>
        <p:spPr>
          <a:xfrm>
            <a:off x="10284395" y="380865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1" name="Oval 1700"/>
          <p:cNvSpPr/>
          <p:nvPr/>
        </p:nvSpPr>
        <p:spPr>
          <a:xfrm>
            <a:off x="1035277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2" name="Moon 1701"/>
          <p:cNvSpPr/>
          <p:nvPr/>
        </p:nvSpPr>
        <p:spPr>
          <a:xfrm>
            <a:off x="1035277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3" name="Rectangle 1702"/>
          <p:cNvSpPr/>
          <p:nvPr/>
        </p:nvSpPr>
        <p:spPr>
          <a:xfrm>
            <a:off x="1066529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4" name="Oval 1703"/>
          <p:cNvSpPr/>
          <p:nvPr/>
        </p:nvSpPr>
        <p:spPr>
          <a:xfrm>
            <a:off x="1073367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5" name="Moon 1704"/>
          <p:cNvSpPr/>
          <p:nvPr/>
        </p:nvSpPr>
        <p:spPr>
          <a:xfrm>
            <a:off x="1073367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6" name="Rectangle 1705"/>
          <p:cNvSpPr/>
          <p:nvPr/>
        </p:nvSpPr>
        <p:spPr>
          <a:xfrm>
            <a:off x="11046202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07" name="Oval 1706"/>
          <p:cNvSpPr/>
          <p:nvPr/>
        </p:nvSpPr>
        <p:spPr>
          <a:xfrm>
            <a:off x="111145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8" name="Moon 1707"/>
          <p:cNvSpPr/>
          <p:nvPr/>
        </p:nvSpPr>
        <p:spPr>
          <a:xfrm>
            <a:off x="111145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9" name="Rectangle 1708"/>
          <p:cNvSpPr/>
          <p:nvPr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0" name="Oval 1709"/>
          <p:cNvSpPr/>
          <p:nvPr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1" name="Moon 1710"/>
          <p:cNvSpPr/>
          <p:nvPr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2" name="Rectangle 1711"/>
          <p:cNvSpPr/>
          <p:nvPr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3" name="Oval 1712"/>
          <p:cNvSpPr/>
          <p:nvPr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4" name="Moon 1713"/>
          <p:cNvSpPr/>
          <p:nvPr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5" name="Rectangle 1714"/>
          <p:cNvSpPr/>
          <p:nvPr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16" name="Oval 1715"/>
          <p:cNvSpPr/>
          <p:nvPr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7" name="Moon 1716"/>
          <p:cNvSpPr/>
          <p:nvPr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8" name="Rectangle 1717"/>
          <p:cNvSpPr/>
          <p:nvPr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19" name="Oval 1718"/>
          <p:cNvSpPr/>
          <p:nvPr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0" name="Moon 1719"/>
          <p:cNvSpPr/>
          <p:nvPr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1" name="Rectangle 1720"/>
          <p:cNvSpPr/>
          <p:nvPr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2" name="Oval 1721"/>
          <p:cNvSpPr/>
          <p:nvPr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3" name="Moon 1722"/>
          <p:cNvSpPr/>
          <p:nvPr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4" name="Rectangle 1723"/>
          <p:cNvSpPr/>
          <p:nvPr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5" name="Oval 1724"/>
          <p:cNvSpPr/>
          <p:nvPr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6" name="Moon 1725"/>
          <p:cNvSpPr/>
          <p:nvPr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7" name="Rectangle 1726"/>
          <p:cNvSpPr/>
          <p:nvPr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28" name="Oval 1727"/>
          <p:cNvSpPr/>
          <p:nvPr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9" name="Moon 1728"/>
          <p:cNvSpPr/>
          <p:nvPr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0" name="Rectangle 1729"/>
          <p:cNvSpPr/>
          <p:nvPr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1" name="Oval 1730"/>
          <p:cNvSpPr/>
          <p:nvPr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2" name="Moon 1731"/>
          <p:cNvSpPr/>
          <p:nvPr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3" name="Rectangle 1732"/>
          <p:cNvSpPr/>
          <p:nvPr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4" name="Oval 1733"/>
          <p:cNvSpPr/>
          <p:nvPr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5" name="Moon 1734"/>
          <p:cNvSpPr/>
          <p:nvPr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2" name="Subtitle 2"/>
          <p:cNvSpPr>
            <a:spLocks noGrp="1"/>
          </p:cNvSpPr>
          <p:nvPr>
            <p:ph type="subTitle" idx="1"/>
          </p:nvPr>
        </p:nvSpPr>
        <p:spPr>
          <a:xfrm>
            <a:off x="858561" y="3602038"/>
            <a:ext cx="10474879" cy="1730068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773221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184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Plai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Rectangle 1769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7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38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73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A3A721B-3AEB-4634-80E3-36456CDD710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174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74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62C895-9456-4303-BAEA-4C31BCCEB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815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and Content Plai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Rectangle 1736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77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7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1C0853FE-D4A7-44A4-ABA6-C8220C90695F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177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77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B6DB433-8946-4B30-B593-62976901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588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Pla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Rectangle 1769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2F3A4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7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38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73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7A3A721B-3AEB-4634-80E3-36456CDD71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174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4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D862C895-9456-4303-BAEA-4C31BCCEBA3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9657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and Content Pla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Rectangle 1736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2F3A4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77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7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C0853FE-D4A7-44A4-ABA6-C8220C90695F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177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7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B6DB433-8946-4B30-B593-6297690163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573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Plai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Rectangle 1769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7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38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73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7A3A721B-3AEB-4634-80E3-36456CDD7109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174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4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D862C895-9456-4303-BAEA-4C31BCCEBA3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7464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and Content Plai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Rectangle 1736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77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7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C0853FE-D4A7-44A4-ABA6-C8220C90695F}" type="datetimeFigureOut">
              <a:rPr lang="en-US" smtClean="0"/>
              <a:pPr/>
              <a:t>2/18/2021</a:t>
            </a:fld>
            <a:endParaRPr lang="en-US"/>
          </a:p>
        </p:txBody>
      </p:sp>
      <p:sp>
        <p:nvSpPr>
          <p:cNvPr id="177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7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B6DB433-8946-4B30-B593-6297690163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9092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11096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169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021288"/>
            <a:ext cx="12192000" cy="836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hlinkClick r:id="rId2"/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0456" y="6214072"/>
            <a:ext cx="1627773" cy="45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817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3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38" y="1122363"/>
            <a:ext cx="10477525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oon 9"/>
          <p:cNvSpPr/>
          <p:nvPr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oon 12"/>
          <p:cNvSpPr/>
          <p:nvPr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oon 15"/>
          <p:cNvSpPr/>
          <p:nvPr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oon 18"/>
          <p:cNvSpPr/>
          <p:nvPr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oon 21"/>
          <p:cNvSpPr/>
          <p:nvPr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oon 24"/>
          <p:cNvSpPr/>
          <p:nvPr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oon 27"/>
          <p:cNvSpPr/>
          <p:nvPr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oon 30"/>
          <p:cNvSpPr/>
          <p:nvPr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oon 33"/>
          <p:cNvSpPr/>
          <p:nvPr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oon 36"/>
          <p:cNvSpPr/>
          <p:nvPr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oon 39"/>
          <p:cNvSpPr/>
          <p:nvPr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oon 42"/>
          <p:cNvSpPr/>
          <p:nvPr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Moon 45"/>
          <p:cNvSpPr/>
          <p:nvPr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Moon 48"/>
          <p:cNvSpPr/>
          <p:nvPr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Moon 51"/>
          <p:cNvSpPr/>
          <p:nvPr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Moon 54"/>
          <p:cNvSpPr/>
          <p:nvPr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on 57"/>
          <p:cNvSpPr/>
          <p:nvPr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Moon 60"/>
          <p:cNvSpPr/>
          <p:nvPr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Moon 63"/>
          <p:cNvSpPr/>
          <p:nvPr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Moon 66"/>
          <p:cNvSpPr/>
          <p:nvPr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Moon 69"/>
          <p:cNvSpPr/>
          <p:nvPr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Moon 72"/>
          <p:cNvSpPr/>
          <p:nvPr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Moon 75"/>
          <p:cNvSpPr/>
          <p:nvPr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Moon 78"/>
          <p:cNvSpPr/>
          <p:nvPr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Moon 81"/>
          <p:cNvSpPr/>
          <p:nvPr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Moon 84"/>
          <p:cNvSpPr/>
          <p:nvPr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Moon 87"/>
          <p:cNvSpPr/>
          <p:nvPr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Moon 90"/>
          <p:cNvSpPr/>
          <p:nvPr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Moon 93"/>
          <p:cNvSpPr/>
          <p:nvPr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Moon 96"/>
          <p:cNvSpPr/>
          <p:nvPr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Moon 99"/>
          <p:cNvSpPr/>
          <p:nvPr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Moon 102"/>
          <p:cNvSpPr/>
          <p:nvPr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Moon 105"/>
          <p:cNvSpPr/>
          <p:nvPr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Moon 108"/>
          <p:cNvSpPr/>
          <p:nvPr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Moon 111"/>
          <p:cNvSpPr/>
          <p:nvPr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Moon 114"/>
          <p:cNvSpPr/>
          <p:nvPr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Moon 117"/>
          <p:cNvSpPr/>
          <p:nvPr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Moon 120"/>
          <p:cNvSpPr/>
          <p:nvPr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Moon 123"/>
          <p:cNvSpPr/>
          <p:nvPr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Moon 126"/>
          <p:cNvSpPr/>
          <p:nvPr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Moon 129"/>
          <p:cNvSpPr/>
          <p:nvPr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Moon 132"/>
          <p:cNvSpPr/>
          <p:nvPr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Moon 135"/>
          <p:cNvSpPr/>
          <p:nvPr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Moon 138"/>
          <p:cNvSpPr/>
          <p:nvPr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Moon 141"/>
          <p:cNvSpPr/>
          <p:nvPr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Moon 144"/>
          <p:cNvSpPr/>
          <p:nvPr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Moon 147"/>
          <p:cNvSpPr/>
          <p:nvPr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Moon 150"/>
          <p:cNvSpPr/>
          <p:nvPr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Moon 153"/>
          <p:cNvSpPr/>
          <p:nvPr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Moon 156"/>
          <p:cNvSpPr/>
          <p:nvPr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Moon 159"/>
          <p:cNvSpPr/>
          <p:nvPr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/>
          <p:cNvSpPr/>
          <p:nvPr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Moon 162"/>
          <p:cNvSpPr/>
          <p:nvPr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76180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83018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Moon 165"/>
          <p:cNvSpPr/>
          <p:nvPr/>
        </p:nvSpPr>
        <p:spPr>
          <a:xfrm>
            <a:off x="83018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/>
          <p:cNvSpPr/>
          <p:nvPr/>
        </p:nvSpPr>
        <p:spPr>
          <a:xfrm>
            <a:off x="114271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121108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Moon 168"/>
          <p:cNvSpPr/>
          <p:nvPr/>
        </p:nvSpPr>
        <p:spPr>
          <a:xfrm>
            <a:off x="121108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/>
          <p:cNvSpPr/>
          <p:nvPr/>
        </p:nvSpPr>
        <p:spPr>
          <a:xfrm>
            <a:off x="1523614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159199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Moon 171"/>
          <p:cNvSpPr/>
          <p:nvPr/>
        </p:nvSpPr>
        <p:spPr>
          <a:xfrm>
            <a:off x="159199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/>
          <p:cNvSpPr/>
          <p:nvPr/>
        </p:nvSpPr>
        <p:spPr>
          <a:xfrm>
            <a:off x="1904518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197289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Moon 174"/>
          <p:cNvSpPr/>
          <p:nvPr/>
        </p:nvSpPr>
        <p:spPr>
          <a:xfrm>
            <a:off x="197289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/>
          <p:cNvSpPr/>
          <p:nvPr/>
        </p:nvSpPr>
        <p:spPr>
          <a:xfrm>
            <a:off x="2285421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235379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Moon 177"/>
          <p:cNvSpPr/>
          <p:nvPr/>
        </p:nvSpPr>
        <p:spPr>
          <a:xfrm>
            <a:off x="235379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/>
          <p:cNvSpPr/>
          <p:nvPr/>
        </p:nvSpPr>
        <p:spPr>
          <a:xfrm>
            <a:off x="266632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273470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Moon 180"/>
          <p:cNvSpPr/>
          <p:nvPr/>
        </p:nvSpPr>
        <p:spPr>
          <a:xfrm>
            <a:off x="273470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/>
          <p:nvPr/>
        </p:nvSpPr>
        <p:spPr>
          <a:xfrm>
            <a:off x="304722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311560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Moon 183"/>
          <p:cNvSpPr/>
          <p:nvPr/>
        </p:nvSpPr>
        <p:spPr>
          <a:xfrm>
            <a:off x="311560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/>
          <p:nvPr/>
        </p:nvSpPr>
        <p:spPr>
          <a:xfrm>
            <a:off x="3428132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349650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/>
          <p:cNvSpPr/>
          <p:nvPr/>
        </p:nvSpPr>
        <p:spPr>
          <a:xfrm>
            <a:off x="349650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380903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387741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Moon 189"/>
          <p:cNvSpPr/>
          <p:nvPr/>
        </p:nvSpPr>
        <p:spPr>
          <a:xfrm>
            <a:off x="387741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/>
          <p:cNvSpPr/>
          <p:nvPr/>
        </p:nvSpPr>
        <p:spPr>
          <a:xfrm>
            <a:off x="4189939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425831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Moon 192"/>
          <p:cNvSpPr/>
          <p:nvPr/>
        </p:nvSpPr>
        <p:spPr>
          <a:xfrm>
            <a:off x="425831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/>
          <p:nvPr/>
        </p:nvSpPr>
        <p:spPr>
          <a:xfrm>
            <a:off x="4570842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/>
          <p:cNvSpPr/>
          <p:nvPr/>
        </p:nvSpPr>
        <p:spPr>
          <a:xfrm>
            <a:off x="463921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Moon 195"/>
          <p:cNvSpPr/>
          <p:nvPr/>
        </p:nvSpPr>
        <p:spPr>
          <a:xfrm>
            <a:off x="463921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/>
          <p:nvPr/>
        </p:nvSpPr>
        <p:spPr>
          <a:xfrm>
            <a:off x="495174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/>
          <p:cNvSpPr/>
          <p:nvPr/>
        </p:nvSpPr>
        <p:spPr>
          <a:xfrm>
            <a:off x="502012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Moon 198"/>
          <p:cNvSpPr/>
          <p:nvPr/>
        </p:nvSpPr>
        <p:spPr>
          <a:xfrm>
            <a:off x="502012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/>
          <p:nvPr/>
        </p:nvSpPr>
        <p:spPr>
          <a:xfrm>
            <a:off x="5332649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540102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Moon 201"/>
          <p:cNvSpPr/>
          <p:nvPr/>
        </p:nvSpPr>
        <p:spPr>
          <a:xfrm>
            <a:off x="540102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5713553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578192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Moon 204"/>
          <p:cNvSpPr/>
          <p:nvPr/>
        </p:nvSpPr>
        <p:spPr>
          <a:xfrm>
            <a:off x="578192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/>
          <p:nvPr/>
        </p:nvSpPr>
        <p:spPr>
          <a:xfrm>
            <a:off x="609445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616283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Moon 207"/>
          <p:cNvSpPr/>
          <p:nvPr/>
        </p:nvSpPr>
        <p:spPr>
          <a:xfrm>
            <a:off x="616283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/>
          <p:nvPr/>
        </p:nvSpPr>
        <p:spPr>
          <a:xfrm>
            <a:off x="6475360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654373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Moon 210"/>
          <p:cNvSpPr/>
          <p:nvPr/>
        </p:nvSpPr>
        <p:spPr>
          <a:xfrm>
            <a:off x="654373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/>
          <p:nvPr/>
        </p:nvSpPr>
        <p:spPr>
          <a:xfrm>
            <a:off x="6856263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692463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Moon 213"/>
          <p:cNvSpPr/>
          <p:nvPr/>
        </p:nvSpPr>
        <p:spPr>
          <a:xfrm>
            <a:off x="692463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/>
          <p:nvPr/>
        </p:nvSpPr>
        <p:spPr>
          <a:xfrm>
            <a:off x="7237167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730554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Moon 216"/>
          <p:cNvSpPr/>
          <p:nvPr/>
        </p:nvSpPr>
        <p:spPr>
          <a:xfrm>
            <a:off x="730554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/>
          <p:nvPr/>
        </p:nvSpPr>
        <p:spPr>
          <a:xfrm>
            <a:off x="7618070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768644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Moon 219"/>
          <p:cNvSpPr/>
          <p:nvPr/>
        </p:nvSpPr>
        <p:spPr>
          <a:xfrm>
            <a:off x="768644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/>
          <p:nvPr/>
        </p:nvSpPr>
        <p:spPr>
          <a:xfrm>
            <a:off x="7998974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806735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Moon 222"/>
          <p:cNvSpPr/>
          <p:nvPr/>
        </p:nvSpPr>
        <p:spPr>
          <a:xfrm>
            <a:off x="806735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/>
          <p:cNvSpPr/>
          <p:nvPr/>
        </p:nvSpPr>
        <p:spPr>
          <a:xfrm>
            <a:off x="837987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844825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Moon 225"/>
          <p:cNvSpPr/>
          <p:nvPr/>
        </p:nvSpPr>
        <p:spPr>
          <a:xfrm>
            <a:off x="844825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/>
          <p:cNvSpPr/>
          <p:nvPr/>
        </p:nvSpPr>
        <p:spPr>
          <a:xfrm>
            <a:off x="8760781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882915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Moon 228"/>
          <p:cNvSpPr/>
          <p:nvPr/>
        </p:nvSpPr>
        <p:spPr>
          <a:xfrm>
            <a:off x="882915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/>
          <p:cNvSpPr/>
          <p:nvPr/>
        </p:nvSpPr>
        <p:spPr>
          <a:xfrm>
            <a:off x="914168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921006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Moon 231"/>
          <p:cNvSpPr/>
          <p:nvPr/>
        </p:nvSpPr>
        <p:spPr>
          <a:xfrm>
            <a:off x="921006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/>
          <p:cNvSpPr/>
          <p:nvPr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Moon 234"/>
          <p:cNvSpPr/>
          <p:nvPr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Moon 237"/>
          <p:cNvSpPr/>
          <p:nvPr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761807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83018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Moon 240"/>
          <p:cNvSpPr/>
          <p:nvPr/>
        </p:nvSpPr>
        <p:spPr>
          <a:xfrm>
            <a:off x="83018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/>
          <p:cNvSpPr/>
          <p:nvPr/>
        </p:nvSpPr>
        <p:spPr>
          <a:xfrm>
            <a:off x="114271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121108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Moon 243"/>
          <p:cNvSpPr/>
          <p:nvPr/>
        </p:nvSpPr>
        <p:spPr>
          <a:xfrm>
            <a:off x="121108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/>
          <p:cNvSpPr/>
          <p:nvPr/>
        </p:nvSpPr>
        <p:spPr>
          <a:xfrm>
            <a:off x="152361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159199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Moon 246"/>
          <p:cNvSpPr/>
          <p:nvPr/>
        </p:nvSpPr>
        <p:spPr>
          <a:xfrm>
            <a:off x="159199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/>
          <p:cNvSpPr/>
          <p:nvPr/>
        </p:nvSpPr>
        <p:spPr>
          <a:xfrm>
            <a:off x="1904518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197289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Moon 249"/>
          <p:cNvSpPr/>
          <p:nvPr/>
        </p:nvSpPr>
        <p:spPr>
          <a:xfrm>
            <a:off x="197289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/>
          <p:cNvSpPr/>
          <p:nvPr/>
        </p:nvSpPr>
        <p:spPr>
          <a:xfrm>
            <a:off x="228542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235379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Moon 252"/>
          <p:cNvSpPr/>
          <p:nvPr/>
        </p:nvSpPr>
        <p:spPr>
          <a:xfrm>
            <a:off x="235379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/>
          <p:cNvSpPr/>
          <p:nvPr/>
        </p:nvSpPr>
        <p:spPr>
          <a:xfrm>
            <a:off x="2666325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273470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Moon 255"/>
          <p:cNvSpPr/>
          <p:nvPr/>
        </p:nvSpPr>
        <p:spPr>
          <a:xfrm>
            <a:off x="273470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/>
          <p:cNvSpPr/>
          <p:nvPr/>
        </p:nvSpPr>
        <p:spPr>
          <a:xfrm>
            <a:off x="3047228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311560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Moon 258"/>
          <p:cNvSpPr/>
          <p:nvPr/>
        </p:nvSpPr>
        <p:spPr>
          <a:xfrm>
            <a:off x="311560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/>
          <p:cNvSpPr/>
          <p:nvPr/>
        </p:nvSpPr>
        <p:spPr>
          <a:xfrm>
            <a:off x="342813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349650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Moon 261"/>
          <p:cNvSpPr/>
          <p:nvPr/>
        </p:nvSpPr>
        <p:spPr>
          <a:xfrm>
            <a:off x="349650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/>
          <p:cNvSpPr/>
          <p:nvPr/>
        </p:nvSpPr>
        <p:spPr>
          <a:xfrm>
            <a:off x="3809035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387741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Moon 264"/>
          <p:cNvSpPr/>
          <p:nvPr/>
        </p:nvSpPr>
        <p:spPr>
          <a:xfrm>
            <a:off x="387741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/>
          <p:cNvSpPr/>
          <p:nvPr/>
        </p:nvSpPr>
        <p:spPr>
          <a:xfrm>
            <a:off x="4189939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425831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Moon 267"/>
          <p:cNvSpPr/>
          <p:nvPr/>
        </p:nvSpPr>
        <p:spPr>
          <a:xfrm>
            <a:off x="425831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/>
          <p:cNvSpPr/>
          <p:nvPr/>
        </p:nvSpPr>
        <p:spPr>
          <a:xfrm>
            <a:off x="457084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463921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Moon 270"/>
          <p:cNvSpPr/>
          <p:nvPr/>
        </p:nvSpPr>
        <p:spPr>
          <a:xfrm>
            <a:off x="463921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/>
          <p:cNvSpPr/>
          <p:nvPr/>
        </p:nvSpPr>
        <p:spPr>
          <a:xfrm>
            <a:off x="4951746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Oval 272"/>
          <p:cNvSpPr/>
          <p:nvPr/>
        </p:nvSpPr>
        <p:spPr>
          <a:xfrm>
            <a:off x="502012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Moon 273"/>
          <p:cNvSpPr/>
          <p:nvPr/>
        </p:nvSpPr>
        <p:spPr>
          <a:xfrm>
            <a:off x="502012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/>
          <p:cNvSpPr/>
          <p:nvPr/>
        </p:nvSpPr>
        <p:spPr>
          <a:xfrm>
            <a:off x="5332649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/>
          <p:cNvSpPr/>
          <p:nvPr/>
        </p:nvSpPr>
        <p:spPr>
          <a:xfrm>
            <a:off x="540102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Moon 276"/>
          <p:cNvSpPr/>
          <p:nvPr/>
        </p:nvSpPr>
        <p:spPr>
          <a:xfrm>
            <a:off x="540102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571355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578192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Moon 279"/>
          <p:cNvSpPr/>
          <p:nvPr/>
        </p:nvSpPr>
        <p:spPr>
          <a:xfrm>
            <a:off x="578192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/>
          <p:cNvSpPr/>
          <p:nvPr/>
        </p:nvSpPr>
        <p:spPr>
          <a:xfrm>
            <a:off x="6094456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616283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Moon 282"/>
          <p:cNvSpPr/>
          <p:nvPr/>
        </p:nvSpPr>
        <p:spPr>
          <a:xfrm>
            <a:off x="616283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/>
          <p:cNvSpPr/>
          <p:nvPr/>
        </p:nvSpPr>
        <p:spPr>
          <a:xfrm>
            <a:off x="647536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654373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Moon 285"/>
          <p:cNvSpPr/>
          <p:nvPr/>
        </p:nvSpPr>
        <p:spPr>
          <a:xfrm>
            <a:off x="654373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/>
          <p:cNvSpPr/>
          <p:nvPr/>
        </p:nvSpPr>
        <p:spPr>
          <a:xfrm>
            <a:off x="685626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692463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Moon 288"/>
          <p:cNvSpPr/>
          <p:nvPr/>
        </p:nvSpPr>
        <p:spPr>
          <a:xfrm>
            <a:off x="692463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/>
          <p:cNvSpPr/>
          <p:nvPr/>
        </p:nvSpPr>
        <p:spPr>
          <a:xfrm>
            <a:off x="723716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730554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Moon 291"/>
          <p:cNvSpPr/>
          <p:nvPr/>
        </p:nvSpPr>
        <p:spPr>
          <a:xfrm>
            <a:off x="730554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/>
          <p:cNvSpPr/>
          <p:nvPr/>
        </p:nvSpPr>
        <p:spPr>
          <a:xfrm>
            <a:off x="7618070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768644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Moon 294"/>
          <p:cNvSpPr/>
          <p:nvPr/>
        </p:nvSpPr>
        <p:spPr>
          <a:xfrm>
            <a:off x="768644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/>
          <p:cNvSpPr/>
          <p:nvPr/>
        </p:nvSpPr>
        <p:spPr>
          <a:xfrm>
            <a:off x="799897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806735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Moon 297"/>
          <p:cNvSpPr/>
          <p:nvPr/>
        </p:nvSpPr>
        <p:spPr>
          <a:xfrm>
            <a:off x="806735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/>
          <p:cNvSpPr/>
          <p:nvPr/>
        </p:nvSpPr>
        <p:spPr>
          <a:xfrm>
            <a:off x="837987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844825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Moon 300"/>
          <p:cNvSpPr/>
          <p:nvPr/>
        </p:nvSpPr>
        <p:spPr>
          <a:xfrm>
            <a:off x="844825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/>
          <p:cNvSpPr/>
          <p:nvPr/>
        </p:nvSpPr>
        <p:spPr>
          <a:xfrm>
            <a:off x="8760781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882915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Moon 303"/>
          <p:cNvSpPr/>
          <p:nvPr/>
        </p:nvSpPr>
        <p:spPr>
          <a:xfrm>
            <a:off x="882915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/>
          <p:cNvSpPr/>
          <p:nvPr/>
        </p:nvSpPr>
        <p:spPr>
          <a:xfrm>
            <a:off x="9141684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/>
          <p:cNvSpPr/>
          <p:nvPr/>
        </p:nvSpPr>
        <p:spPr>
          <a:xfrm>
            <a:off x="921006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Moon 306"/>
          <p:cNvSpPr/>
          <p:nvPr/>
        </p:nvSpPr>
        <p:spPr>
          <a:xfrm>
            <a:off x="921006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8" name="Rectangle 1357"/>
          <p:cNvSpPr/>
          <p:nvPr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9" name="Oval 1358"/>
          <p:cNvSpPr/>
          <p:nvPr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0" name="Moon 1359"/>
          <p:cNvSpPr/>
          <p:nvPr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1" name="Rectangle 1360"/>
          <p:cNvSpPr/>
          <p:nvPr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2" name="Oval 1361"/>
          <p:cNvSpPr/>
          <p:nvPr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3" name="Moon 1362"/>
          <p:cNvSpPr/>
          <p:nvPr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4" name="Rectangle 1363"/>
          <p:cNvSpPr/>
          <p:nvPr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5" name="Oval 1364"/>
          <p:cNvSpPr/>
          <p:nvPr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6" name="Moon 1365"/>
          <p:cNvSpPr/>
          <p:nvPr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7" name="Rectangle 1366"/>
          <p:cNvSpPr/>
          <p:nvPr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8" name="Oval 1367"/>
          <p:cNvSpPr/>
          <p:nvPr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9" name="Moon 1368"/>
          <p:cNvSpPr/>
          <p:nvPr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0" name="Rectangle 1369"/>
          <p:cNvSpPr/>
          <p:nvPr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71" name="Oval 1370"/>
          <p:cNvSpPr/>
          <p:nvPr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2" name="Moon 1371"/>
          <p:cNvSpPr/>
          <p:nvPr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3" name="Rectangle 1372"/>
          <p:cNvSpPr/>
          <p:nvPr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4" name="Oval 1373"/>
          <p:cNvSpPr/>
          <p:nvPr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5" name="Moon 1374"/>
          <p:cNvSpPr/>
          <p:nvPr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6" name="Rectangle 1375"/>
          <p:cNvSpPr/>
          <p:nvPr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7" name="Oval 1376"/>
          <p:cNvSpPr/>
          <p:nvPr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8" name="Moon 1377"/>
          <p:cNvSpPr/>
          <p:nvPr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9" name="Rectangle 1378"/>
          <p:cNvSpPr/>
          <p:nvPr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0" name="Oval 1379"/>
          <p:cNvSpPr/>
          <p:nvPr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1" name="Moon 1380"/>
          <p:cNvSpPr/>
          <p:nvPr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2" name="Rectangle 1381"/>
          <p:cNvSpPr/>
          <p:nvPr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3" name="Oval 1382"/>
          <p:cNvSpPr/>
          <p:nvPr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4" name="Moon 1383"/>
          <p:cNvSpPr/>
          <p:nvPr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5" name="Rectangle 1384"/>
          <p:cNvSpPr/>
          <p:nvPr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6" name="Oval 1385"/>
          <p:cNvSpPr/>
          <p:nvPr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7" name="Moon 1386"/>
          <p:cNvSpPr/>
          <p:nvPr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8" name="Rectangle 1387"/>
          <p:cNvSpPr/>
          <p:nvPr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9" name="Oval 1388"/>
          <p:cNvSpPr/>
          <p:nvPr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0" name="Moon 1389"/>
          <p:cNvSpPr/>
          <p:nvPr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1" name="Rectangle 1390"/>
          <p:cNvSpPr/>
          <p:nvPr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92" name="Oval 1391"/>
          <p:cNvSpPr/>
          <p:nvPr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3" name="Moon 1392"/>
          <p:cNvSpPr/>
          <p:nvPr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4" name="Rectangle 1393"/>
          <p:cNvSpPr/>
          <p:nvPr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5" name="Oval 1394"/>
          <p:cNvSpPr/>
          <p:nvPr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6" name="Moon 1395"/>
          <p:cNvSpPr/>
          <p:nvPr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7" name="Rectangle 1396"/>
          <p:cNvSpPr/>
          <p:nvPr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8" name="Oval 1397"/>
          <p:cNvSpPr/>
          <p:nvPr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9" name="Moon 1398"/>
          <p:cNvSpPr/>
          <p:nvPr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0" name="Rectangle 1399"/>
          <p:cNvSpPr/>
          <p:nvPr/>
        </p:nvSpPr>
        <p:spPr>
          <a:xfrm>
            <a:off x="952258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1" name="Oval 1400"/>
          <p:cNvSpPr/>
          <p:nvPr/>
        </p:nvSpPr>
        <p:spPr>
          <a:xfrm>
            <a:off x="959096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2" name="Moon 1401"/>
          <p:cNvSpPr/>
          <p:nvPr/>
        </p:nvSpPr>
        <p:spPr>
          <a:xfrm>
            <a:off x="959096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3" name="Rectangle 1402"/>
          <p:cNvSpPr/>
          <p:nvPr/>
        </p:nvSpPr>
        <p:spPr>
          <a:xfrm>
            <a:off x="990349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4" name="Oval 1403"/>
          <p:cNvSpPr/>
          <p:nvPr/>
        </p:nvSpPr>
        <p:spPr>
          <a:xfrm>
            <a:off x="997186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5" name="Moon 1404"/>
          <p:cNvSpPr/>
          <p:nvPr/>
        </p:nvSpPr>
        <p:spPr>
          <a:xfrm>
            <a:off x="997186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6" name="Rectangle 1405"/>
          <p:cNvSpPr/>
          <p:nvPr/>
        </p:nvSpPr>
        <p:spPr>
          <a:xfrm>
            <a:off x="1028439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7" name="Oval 1406"/>
          <p:cNvSpPr/>
          <p:nvPr/>
        </p:nvSpPr>
        <p:spPr>
          <a:xfrm>
            <a:off x="1035277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8" name="Moon 1407"/>
          <p:cNvSpPr/>
          <p:nvPr/>
        </p:nvSpPr>
        <p:spPr>
          <a:xfrm>
            <a:off x="1035277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9" name="Rectangle 1408"/>
          <p:cNvSpPr/>
          <p:nvPr/>
        </p:nvSpPr>
        <p:spPr>
          <a:xfrm>
            <a:off x="10665298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0" name="Oval 1409"/>
          <p:cNvSpPr/>
          <p:nvPr/>
        </p:nvSpPr>
        <p:spPr>
          <a:xfrm>
            <a:off x="1073367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1" name="Moon 1410"/>
          <p:cNvSpPr/>
          <p:nvPr/>
        </p:nvSpPr>
        <p:spPr>
          <a:xfrm>
            <a:off x="1073367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2" name="Rectangle 1411"/>
          <p:cNvSpPr/>
          <p:nvPr/>
        </p:nvSpPr>
        <p:spPr>
          <a:xfrm>
            <a:off x="110462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3" name="Oval 1412"/>
          <p:cNvSpPr/>
          <p:nvPr/>
        </p:nvSpPr>
        <p:spPr>
          <a:xfrm>
            <a:off x="111145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4" name="Moon 1413"/>
          <p:cNvSpPr/>
          <p:nvPr/>
        </p:nvSpPr>
        <p:spPr>
          <a:xfrm>
            <a:off x="111145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5" name="Rectangle 1414"/>
          <p:cNvSpPr/>
          <p:nvPr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6" name="Oval 1415"/>
          <p:cNvSpPr/>
          <p:nvPr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7" name="Moon 1416"/>
          <p:cNvSpPr/>
          <p:nvPr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8" name="Rectangle 1417"/>
          <p:cNvSpPr/>
          <p:nvPr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9" name="Oval 1418"/>
          <p:cNvSpPr/>
          <p:nvPr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0" name="Moon 1419"/>
          <p:cNvSpPr/>
          <p:nvPr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1" name="Rectangle 1420"/>
          <p:cNvSpPr/>
          <p:nvPr/>
        </p:nvSpPr>
        <p:spPr>
          <a:xfrm>
            <a:off x="952258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2" name="Oval 1421"/>
          <p:cNvSpPr/>
          <p:nvPr/>
        </p:nvSpPr>
        <p:spPr>
          <a:xfrm>
            <a:off x="959096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3" name="Moon 1422"/>
          <p:cNvSpPr/>
          <p:nvPr/>
        </p:nvSpPr>
        <p:spPr>
          <a:xfrm>
            <a:off x="959096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4" name="Rectangle 1423"/>
          <p:cNvSpPr/>
          <p:nvPr/>
        </p:nvSpPr>
        <p:spPr>
          <a:xfrm>
            <a:off x="9903491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5" name="Oval 1424"/>
          <p:cNvSpPr/>
          <p:nvPr/>
        </p:nvSpPr>
        <p:spPr>
          <a:xfrm>
            <a:off x="997186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6" name="Moon 1425"/>
          <p:cNvSpPr/>
          <p:nvPr/>
        </p:nvSpPr>
        <p:spPr>
          <a:xfrm>
            <a:off x="997186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7" name="Rectangle 1426"/>
          <p:cNvSpPr/>
          <p:nvPr/>
        </p:nvSpPr>
        <p:spPr>
          <a:xfrm>
            <a:off x="10284395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8" name="Oval 1427"/>
          <p:cNvSpPr/>
          <p:nvPr/>
        </p:nvSpPr>
        <p:spPr>
          <a:xfrm>
            <a:off x="1035277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9" name="Moon 1428"/>
          <p:cNvSpPr/>
          <p:nvPr/>
        </p:nvSpPr>
        <p:spPr>
          <a:xfrm>
            <a:off x="1035277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0" name="Rectangle 1429"/>
          <p:cNvSpPr/>
          <p:nvPr/>
        </p:nvSpPr>
        <p:spPr>
          <a:xfrm>
            <a:off x="1066529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1" name="Oval 1430"/>
          <p:cNvSpPr/>
          <p:nvPr/>
        </p:nvSpPr>
        <p:spPr>
          <a:xfrm>
            <a:off x="1073367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2" name="Moon 1431"/>
          <p:cNvSpPr/>
          <p:nvPr/>
        </p:nvSpPr>
        <p:spPr>
          <a:xfrm>
            <a:off x="1073367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" name="Rectangle 1432"/>
          <p:cNvSpPr/>
          <p:nvPr/>
        </p:nvSpPr>
        <p:spPr>
          <a:xfrm>
            <a:off x="110462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4" name="Oval 1433"/>
          <p:cNvSpPr/>
          <p:nvPr/>
        </p:nvSpPr>
        <p:spPr>
          <a:xfrm>
            <a:off x="111145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5" name="Moon 1434"/>
          <p:cNvSpPr/>
          <p:nvPr/>
        </p:nvSpPr>
        <p:spPr>
          <a:xfrm>
            <a:off x="111145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6" name="Rectangle 1435"/>
          <p:cNvSpPr/>
          <p:nvPr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7" name="Oval 1436"/>
          <p:cNvSpPr/>
          <p:nvPr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8" name="Moon 1437"/>
          <p:cNvSpPr/>
          <p:nvPr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9" name="Rectangle 1438"/>
          <p:cNvSpPr/>
          <p:nvPr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0" name="Oval 1439"/>
          <p:cNvSpPr/>
          <p:nvPr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1" name="Moon 1440"/>
          <p:cNvSpPr/>
          <p:nvPr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2" name="Subtitle 2"/>
          <p:cNvSpPr>
            <a:spLocks noGrp="1"/>
          </p:cNvSpPr>
          <p:nvPr>
            <p:ph type="subTitle" idx="1"/>
          </p:nvPr>
        </p:nvSpPr>
        <p:spPr>
          <a:xfrm>
            <a:off x="858561" y="3602038"/>
            <a:ext cx="10474879" cy="1730068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0624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EGO - Title Slide 4">
    <p:bg>
      <p:bgPr>
        <a:gradFill flip="none" rotWithShape="1">
          <a:gsLst>
            <a:gs pos="12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5757" y="41898"/>
            <a:ext cx="9400487" cy="1978560"/>
          </a:xfrm>
        </p:spPr>
        <p:txBody>
          <a:bodyPr anchor="ctr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6325" y="2112533"/>
            <a:ext cx="6856310" cy="1629752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66" name="Rectangle 1265"/>
          <p:cNvSpPr/>
          <p:nvPr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7" name="Oval 1266"/>
          <p:cNvSpPr/>
          <p:nvPr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8" name="Moon 1267"/>
          <p:cNvSpPr/>
          <p:nvPr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9" name="Rectangle 1268"/>
          <p:cNvSpPr/>
          <p:nvPr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0" name="Oval 1269"/>
          <p:cNvSpPr/>
          <p:nvPr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0" name="Moon 1339"/>
          <p:cNvSpPr/>
          <p:nvPr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1" name="Rectangle 1340"/>
          <p:cNvSpPr/>
          <p:nvPr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2" name="Oval 1341"/>
          <p:cNvSpPr/>
          <p:nvPr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3" name="Moon 1342"/>
          <p:cNvSpPr/>
          <p:nvPr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4" name="Rectangle 1343"/>
          <p:cNvSpPr/>
          <p:nvPr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5" name="Oval 1344"/>
          <p:cNvSpPr/>
          <p:nvPr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5" name="Moon 1504"/>
          <p:cNvSpPr/>
          <p:nvPr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6" name="Rectangle 1505"/>
          <p:cNvSpPr/>
          <p:nvPr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7" name="Oval 1506"/>
          <p:cNvSpPr/>
          <p:nvPr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8" name="Moon 1507"/>
          <p:cNvSpPr/>
          <p:nvPr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9" name="Rectangle 1508"/>
          <p:cNvSpPr/>
          <p:nvPr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0" name="Oval 1509"/>
          <p:cNvSpPr/>
          <p:nvPr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1" name="Moon 1510"/>
          <p:cNvSpPr/>
          <p:nvPr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2" name="Rectangle 1511"/>
          <p:cNvSpPr/>
          <p:nvPr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3" name="Oval 1512"/>
          <p:cNvSpPr/>
          <p:nvPr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4" name="Moon 1513"/>
          <p:cNvSpPr/>
          <p:nvPr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5" name="Rectangle 1514"/>
          <p:cNvSpPr/>
          <p:nvPr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6" name="Oval 1515"/>
          <p:cNvSpPr/>
          <p:nvPr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7" name="Moon 1516"/>
          <p:cNvSpPr/>
          <p:nvPr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8" name="Rectangle 1517"/>
          <p:cNvSpPr/>
          <p:nvPr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19" name="Oval 1518"/>
          <p:cNvSpPr/>
          <p:nvPr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0" name="Moon 1519"/>
          <p:cNvSpPr/>
          <p:nvPr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1" name="Rectangle 1520"/>
          <p:cNvSpPr/>
          <p:nvPr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2" name="Oval 1521"/>
          <p:cNvSpPr/>
          <p:nvPr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3" name="Moon 1522"/>
          <p:cNvSpPr/>
          <p:nvPr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4" name="Rectangle 1523"/>
          <p:cNvSpPr/>
          <p:nvPr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5" name="Oval 1524"/>
          <p:cNvSpPr/>
          <p:nvPr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6" name="Moon 1525"/>
          <p:cNvSpPr/>
          <p:nvPr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7" name="Rectangle 1526"/>
          <p:cNvSpPr/>
          <p:nvPr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8" name="Oval 1527"/>
          <p:cNvSpPr/>
          <p:nvPr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9" name="Moon 1528"/>
          <p:cNvSpPr/>
          <p:nvPr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0" name="Rectangle 1529"/>
          <p:cNvSpPr/>
          <p:nvPr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1" name="Oval 1530"/>
          <p:cNvSpPr/>
          <p:nvPr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2" name="Moon 1531"/>
          <p:cNvSpPr/>
          <p:nvPr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3" name="Rectangle 1532"/>
          <p:cNvSpPr/>
          <p:nvPr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4" name="Oval 1533"/>
          <p:cNvSpPr/>
          <p:nvPr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5" name="Moon 1534"/>
          <p:cNvSpPr/>
          <p:nvPr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6" name="Rectangle 1535"/>
          <p:cNvSpPr/>
          <p:nvPr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7" name="Oval 1536"/>
          <p:cNvSpPr/>
          <p:nvPr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8" name="Moon 1537"/>
          <p:cNvSpPr/>
          <p:nvPr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9" name="Rectangle 1538"/>
          <p:cNvSpPr/>
          <p:nvPr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0" name="Oval 1539"/>
          <p:cNvSpPr/>
          <p:nvPr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1" name="Moon 1540"/>
          <p:cNvSpPr/>
          <p:nvPr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2" name="Rectangle 1541"/>
          <p:cNvSpPr/>
          <p:nvPr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3" name="Oval 1542"/>
          <p:cNvSpPr/>
          <p:nvPr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4" name="Moon 1543"/>
          <p:cNvSpPr/>
          <p:nvPr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5" name="Rectangle 1544"/>
          <p:cNvSpPr/>
          <p:nvPr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6" name="Oval 1545"/>
          <p:cNvSpPr/>
          <p:nvPr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6" name="Moon 1735"/>
          <p:cNvSpPr/>
          <p:nvPr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7" name="Rectangle 1736"/>
          <p:cNvSpPr/>
          <p:nvPr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8" name="Oval 1737"/>
          <p:cNvSpPr/>
          <p:nvPr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5" name="Moon 1894"/>
          <p:cNvSpPr/>
          <p:nvPr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6" name="Rectangle 1895"/>
          <p:cNvSpPr/>
          <p:nvPr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7" name="Oval 1896"/>
          <p:cNvSpPr/>
          <p:nvPr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8" name="Moon 1897"/>
          <p:cNvSpPr/>
          <p:nvPr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9" name="Rectangle 1898"/>
          <p:cNvSpPr/>
          <p:nvPr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00" name="Oval 1899"/>
          <p:cNvSpPr/>
          <p:nvPr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1" name="Moon 1900"/>
          <p:cNvSpPr/>
          <p:nvPr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2" name="Rectangle 1901"/>
          <p:cNvSpPr/>
          <p:nvPr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03" name="Oval 1902"/>
          <p:cNvSpPr/>
          <p:nvPr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4" name="Moon 1903"/>
          <p:cNvSpPr/>
          <p:nvPr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5" name="Rectangle 1904"/>
          <p:cNvSpPr/>
          <p:nvPr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6" name="Oval 1905"/>
          <p:cNvSpPr/>
          <p:nvPr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7" name="Moon 1906"/>
          <p:cNvSpPr/>
          <p:nvPr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8" name="Rectangle 1907"/>
          <p:cNvSpPr/>
          <p:nvPr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9" name="Oval 1908"/>
          <p:cNvSpPr/>
          <p:nvPr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0" name="Moon 1909"/>
          <p:cNvSpPr/>
          <p:nvPr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1" name="Rectangle 1910"/>
          <p:cNvSpPr/>
          <p:nvPr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2" name="Oval 1911"/>
          <p:cNvSpPr/>
          <p:nvPr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3" name="Moon 1912"/>
          <p:cNvSpPr/>
          <p:nvPr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4" name="Rectangle 1913"/>
          <p:cNvSpPr/>
          <p:nvPr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5" name="Oval 1914"/>
          <p:cNvSpPr/>
          <p:nvPr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6" name="Moon 1915"/>
          <p:cNvSpPr/>
          <p:nvPr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7" name="Rectangle 1916"/>
          <p:cNvSpPr/>
          <p:nvPr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8" name="Oval 1917"/>
          <p:cNvSpPr/>
          <p:nvPr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9" name="Moon 1918"/>
          <p:cNvSpPr/>
          <p:nvPr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0" name="Rectangle 1919"/>
          <p:cNvSpPr/>
          <p:nvPr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1" name="Oval 1920"/>
          <p:cNvSpPr/>
          <p:nvPr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2" name="Moon 1921"/>
          <p:cNvSpPr/>
          <p:nvPr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3" name="Rectangle 1922"/>
          <p:cNvSpPr/>
          <p:nvPr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4" name="Oval 1923"/>
          <p:cNvSpPr/>
          <p:nvPr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5" name="Moon 1924"/>
          <p:cNvSpPr/>
          <p:nvPr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6" name="Rectangle 1925"/>
          <p:cNvSpPr/>
          <p:nvPr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7" name="Oval 1926"/>
          <p:cNvSpPr/>
          <p:nvPr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8" name="Moon 1927"/>
          <p:cNvSpPr/>
          <p:nvPr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9" name="Rectangle 1928"/>
          <p:cNvSpPr/>
          <p:nvPr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0" name="Oval 1929"/>
          <p:cNvSpPr/>
          <p:nvPr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1" name="Moon 1930"/>
          <p:cNvSpPr/>
          <p:nvPr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2" name="Rectangle 1931"/>
          <p:cNvSpPr/>
          <p:nvPr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33" name="Oval 1932"/>
          <p:cNvSpPr/>
          <p:nvPr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4" name="Moon 1933"/>
          <p:cNvSpPr/>
          <p:nvPr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5" name="Rectangle 1934"/>
          <p:cNvSpPr/>
          <p:nvPr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36" name="Oval 1935"/>
          <p:cNvSpPr/>
          <p:nvPr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7" name="Moon 1936"/>
          <p:cNvSpPr/>
          <p:nvPr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8" name="Rectangle 1937"/>
          <p:cNvSpPr/>
          <p:nvPr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9" name="Oval 1938"/>
          <p:cNvSpPr/>
          <p:nvPr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0" name="Moon 1939"/>
          <p:cNvSpPr/>
          <p:nvPr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1" name="Rectangle 1940"/>
          <p:cNvSpPr/>
          <p:nvPr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2" name="Oval 1941"/>
          <p:cNvSpPr/>
          <p:nvPr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3" name="Moon 1942"/>
          <p:cNvSpPr/>
          <p:nvPr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4" name="Rectangle 1943"/>
          <p:cNvSpPr/>
          <p:nvPr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5" name="Oval 1944"/>
          <p:cNvSpPr/>
          <p:nvPr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6" name="Moon 1945"/>
          <p:cNvSpPr/>
          <p:nvPr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7" name="Rectangle 1946"/>
          <p:cNvSpPr/>
          <p:nvPr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8" name="Oval 1947"/>
          <p:cNvSpPr/>
          <p:nvPr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9" name="Moon 1948"/>
          <p:cNvSpPr/>
          <p:nvPr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0" name="Rectangle 1949"/>
          <p:cNvSpPr/>
          <p:nvPr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1" name="Oval 1950"/>
          <p:cNvSpPr/>
          <p:nvPr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2" name="Moon 1951"/>
          <p:cNvSpPr/>
          <p:nvPr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3" name="Rectangle 1952"/>
          <p:cNvSpPr/>
          <p:nvPr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4" name="Oval 1953"/>
          <p:cNvSpPr/>
          <p:nvPr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5" name="Moon 1954"/>
          <p:cNvSpPr/>
          <p:nvPr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6" name="Rectangle 1955"/>
          <p:cNvSpPr/>
          <p:nvPr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7" name="Oval 1956"/>
          <p:cNvSpPr/>
          <p:nvPr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8" name="Moon 1957"/>
          <p:cNvSpPr/>
          <p:nvPr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9" name="Rectangle 1958"/>
          <p:cNvSpPr/>
          <p:nvPr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0" name="Oval 1959"/>
          <p:cNvSpPr/>
          <p:nvPr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1" name="Moon 1960"/>
          <p:cNvSpPr/>
          <p:nvPr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2" name="Rectangle 1961"/>
          <p:cNvSpPr/>
          <p:nvPr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3" name="Oval 1962"/>
          <p:cNvSpPr/>
          <p:nvPr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4" name="Moon 1963"/>
          <p:cNvSpPr/>
          <p:nvPr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5" name="Rectangle 1964"/>
          <p:cNvSpPr/>
          <p:nvPr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6" name="Oval 1965"/>
          <p:cNvSpPr/>
          <p:nvPr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7" name="Moon 1966"/>
          <p:cNvSpPr/>
          <p:nvPr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8" name="Rectangle 1967"/>
          <p:cNvSpPr/>
          <p:nvPr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9" name="Oval 1968"/>
          <p:cNvSpPr/>
          <p:nvPr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0" name="Moon 1969"/>
          <p:cNvSpPr/>
          <p:nvPr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1" name="Rectangle 1970"/>
          <p:cNvSpPr/>
          <p:nvPr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2" name="Oval 1971"/>
          <p:cNvSpPr/>
          <p:nvPr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3" name="Moon 1972"/>
          <p:cNvSpPr/>
          <p:nvPr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4" name="Rectangle 1973"/>
          <p:cNvSpPr/>
          <p:nvPr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5" name="Oval 1974"/>
          <p:cNvSpPr/>
          <p:nvPr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6" name="Moon 1975"/>
          <p:cNvSpPr/>
          <p:nvPr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7" name="Rectangle 1976"/>
          <p:cNvSpPr/>
          <p:nvPr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8" name="Oval 1977"/>
          <p:cNvSpPr/>
          <p:nvPr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9" name="Moon 1978"/>
          <p:cNvSpPr/>
          <p:nvPr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0" name="Rectangle 1979"/>
          <p:cNvSpPr/>
          <p:nvPr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81" name="Oval 1980"/>
          <p:cNvSpPr/>
          <p:nvPr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2" name="Moon 1981"/>
          <p:cNvSpPr/>
          <p:nvPr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3" name="Rectangle 1982"/>
          <p:cNvSpPr/>
          <p:nvPr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84" name="Oval 1983"/>
          <p:cNvSpPr/>
          <p:nvPr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5" name="Moon 1984"/>
          <p:cNvSpPr/>
          <p:nvPr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6" name="Rectangle 1985"/>
          <p:cNvSpPr/>
          <p:nvPr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7" name="Oval 1986"/>
          <p:cNvSpPr/>
          <p:nvPr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8" name="Moon 1987"/>
          <p:cNvSpPr/>
          <p:nvPr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9" name="Rectangle 1988"/>
          <p:cNvSpPr/>
          <p:nvPr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90" name="Oval 1989"/>
          <p:cNvSpPr/>
          <p:nvPr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1" name="Moon 1990"/>
          <p:cNvSpPr/>
          <p:nvPr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2" name="Rectangle 1991"/>
          <p:cNvSpPr/>
          <p:nvPr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3" name="Oval 1992"/>
          <p:cNvSpPr/>
          <p:nvPr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4" name="Moon 1993"/>
          <p:cNvSpPr/>
          <p:nvPr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5" name="Rectangle 1994"/>
          <p:cNvSpPr/>
          <p:nvPr/>
        </p:nvSpPr>
        <p:spPr>
          <a:xfrm>
            <a:off x="76180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6" name="Oval 1995"/>
          <p:cNvSpPr/>
          <p:nvPr/>
        </p:nvSpPr>
        <p:spPr>
          <a:xfrm>
            <a:off x="83018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7" name="Moon 1996"/>
          <p:cNvSpPr/>
          <p:nvPr/>
        </p:nvSpPr>
        <p:spPr>
          <a:xfrm>
            <a:off x="83018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8" name="Rectangle 1997"/>
          <p:cNvSpPr/>
          <p:nvPr/>
        </p:nvSpPr>
        <p:spPr>
          <a:xfrm>
            <a:off x="114271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9" name="Oval 1998"/>
          <p:cNvSpPr/>
          <p:nvPr/>
        </p:nvSpPr>
        <p:spPr>
          <a:xfrm>
            <a:off x="121108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0" name="Moon 1999"/>
          <p:cNvSpPr/>
          <p:nvPr/>
        </p:nvSpPr>
        <p:spPr>
          <a:xfrm>
            <a:off x="121108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1" name="Rectangle 2000"/>
          <p:cNvSpPr/>
          <p:nvPr/>
        </p:nvSpPr>
        <p:spPr>
          <a:xfrm>
            <a:off x="1523614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2" name="Oval 2001"/>
          <p:cNvSpPr/>
          <p:nvPr/>
        </p:nvSpPr>
        <p:spPr>
          <a:xfrm>
            <a:off x="159199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3" name="Moon 2002"/>
          <p:cNvSpPr/>
          <p:nvPr/>
        </p:nvSpPr>
        <p:spPr>
          <a:xfrm>
            <a:off x="159199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4" name="Rectangle 2003"/>
          <p:cNvSpPr/>
          <p:nvPr/>
        </p:nvSpPr>
        <p:spPr>
          <a:xfrm>
            <a:off x="1904518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5" name="Oval 2004"/>
          <p:cNvSpPr/>
          <p:nvPr/>
        </p:nvSpPr>
        <p:spPr>
          <a:xfrm>
            <a:off x="197289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6" name="Moon 2005"/>
          <p:cNvSpPr/>
          <p:nvPr/>
        </p:nvSpPr>
        <p:spPr>
          <a:xfrm>
            <a:off x="197289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7" name="Rectangle 2006"/>
          <p:cNvSpPr/>
          <p:nvPr/>
        </p:nvSpPr>
        <p:spPr>
          <a:xfrm>
            <a:off x="2285421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8" name="Oval 2007"/>
          <p:cNvSpPr/>
          <p:nvPr/>
        </p:nvSpPr>
        <p:spPr>
          <a:xfrm>
            <a:off x="235379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9" name="Moon 2008"/>
          <p:cNvSpPr/>
          <p:nvPr/>
        </p:nvSpPr>
        <p:spPr>
          <a:xfrm>
            <a:off x="235379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0" name="Rectangle 2009"/>
          <p:cNvSpPr/>
          <p:nvPr/>
        </p:nvSpPr>
        <p:spPr>
          <a:xfrm>
            <a:off x="266632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1" name="Oval 2010"/>
          <p:cNvSpPr/>
          <p:nvPr/>
        </p:nvSpPr>
        <p:spPr>
          <a:xfrm>
            <a:off x="273470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2" name="Moon 2011"/>
          <p:cNvSpPr/>
          <p:nvPr/>
        </p:nvSpPr>
        <p:spPr>
          <a:xfrm>
            <a:off x="273470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3" name="Rectangle 2012"/>
          <p:cNvSpPr/>
          <p:nvPr/>
        </p:nvSpPr>
        <p:spPr>
          <a:xfrm>
            <a:off x="304722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4" name="Oval 2013"/>
          <p:cNvSpPr/>
          <p:nvPr/>
        </p:nvSpPr>
        <p:spPr>
          <a:xfrm>
            <a:off x="311560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5" name="Moon 2014"/>
          <p:cNvSpPr/>
          <p:nvPr/>
        </p:nvSpPr>
        <p:spPr>
          <a:xfrm>
            <a:off x="311560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6" name="Rectangle 2015"/>
          <p:cNvSpPr/>
          <p:nvPr/>
        </p:nvSpPr>
        <p:spPr>
          <a:xfrm>
            <a:off x="3428132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7" name="Oval 2016"/>
          <p:cNvSpPr/>
          <p:nvPr/>
        </p:nvSpPr>
        <p:spPr>
          <a:xfrm>
            <a:off x="349650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8" name="Moon 2017"/>
          <p:cNvSpPr/>
          <p:nvPr/>
        </p:nvSpPr>
        <p:spPr>
          <a:xfrm>
            <a:off x="349650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9" name="Rectangle 2018"/>
          <p:cNvSpPr/>
          <p:nvPr/>
        </p:nvSpPr>
        <p:spPr>
          <a:xfrm>
            <a:off x="380903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0" name="Oval 2019"/>
          <p:cNvSpPr/>
          <p:nvPr/>
        </p:nvSpPr>
        <p:spPr>
          <a:xfrm>
            <a:off x="387741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1" name="Moon 2020"/>
          <p:cNvSpPr/>
          <p:nvPr/>
        </p:nvSpPr>
        <p:spPr>
          <a:xfrm>
            <a:off x="387741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2" name="Rectangle 2021"/>
          <p:cNvSpPr/>
          <p:nvPr/>
        </p:nvSpPr>
        <p:spPr>
          <a:xfrm>
            <a:off x="4189939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3" name="Oval 2022"/>
          <p:cNvSpPr/>
          <p:nvPr/>
        </p:nvSpPr>
        <p:spPr>
          <a:xfrm>
            <a:off x="425831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4" name="Moon 2023"/>
          <p:cNvSpPr/>
          <p:nvPr/>
        </p:nvSpPr>
        <p:spPr>
          <a:xfrm>
            <a:off x="425831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5" name="Rectangle 2024"/>
          <p:cNvSpPr/>
          <p:nvPr/>
        </p:nvSpPr>
        <p:spPr>
          <a:xfrm>
            <a:off x="4570842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6" name="Oval 2025"/>
          <p:cNvSpPr/>
          <p:nvPr/>
        </p:nvSpPr>
        <p:spPr>
          <a:xfrm>
            <a:off x="463921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7" name="Moon 2026"/>
          <p:cNvSpPr/>
          <p:nvPr/>
        </p:nvSpPr>
        <p:spPr>
          <a:xfrm>
            <a:off x="463921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8" name="Rectangle 2027"/>
          <p:cNvSpPr/>
          <p:nvPr/>
        </p:nvSpPr>
        <p:spPr>
          <a:xfrm>
            <a:off x="495174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9" name="Oval 2028"/>
          <p:cNvSpPr/>
          <p:nvPr/>
        </p:nvSpPr>
        <p:spPr>
          <a:xfrm>
            <a:off x="502012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0" name="Moon 2029"/>
          <p:cNvSpPr/>
          <p:nvPr/>
        </p:nvSpPr>
        <p:spPr>
          <a:xfrm>
            <a:off x="502012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1" name="Rectangle 2030"/>
          <p:cNvSpPr/>
          <p:nvPr/>
        </p:nvSpPr>
        <p:spPr>
          <a:xfrm>
            <a:off x="5332649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2" name="Oval 2031"/>
          <p:cNvSpPr/>
          <p:nvPr/>
        </p:nvSpPr>
        <p:spPr>
          <a:xfrm>
            <a:off x="540102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3" name="Moon 2032"/>
          <p:cNvSpPr/>
          <p:nvPr/>
        </p:nvSpPr>
        <p:spPr>
          <a:xfrm>
            <a:off x="540102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4" name="Rectangle 2033"/>
          <p:cNvSpPr/>
          <p:nvPr/>
        </p:nvSpPr>
        <p:spPr>
          <a:xfrm>
            <a:off x="5713553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5" name="Oval 2034"/>
          <p:cNvSpPr/>
          <p:nvPr/>
        </p:nvSpPr>
        <p:spPr>
          <a:xfrm>
            <a:off x="578192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6" name="Moon 2035"/>
          <p:cNvSpPr/>
          <p:nvPr/>
        </p:nvSpPr>
        <p:spPr>
          <a:xfrm>
            <a:off x="578192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7" name="Rectangle 2036"/>
          <p:cNvSpPr/>
          <p:nvPr/>
        </p:nvSpPr>
        <p:spPr>
          <a:xfrm>
            <a:off x="609445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8" name="Oval 2037"/>
          <p:cNvSpPr/>
          <p:nvPr/>
        </p:nvSpPr>
        <p:spPr>
          <a:xfrm>
            <a:off x="616283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9" name="Moon 2038"/>
          <p:cNvSpPr/>
          <p:nvPr/>
        </p:nvSpPr>
        <p:spPr>
          <a:xfrm>
            <a:off x="616283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0" name="Rectangle 2039"/>
          <p:cNvSpPr/>
          <p:nvPr/>
        </p:nvSpPr>
        <p:spPr>
          <a:xfrm>
            <a:off x="6475360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1" name="Oval 2040"/>
          <p:cNvSpPr/>
          <p:nvPr/>
        </p:nvSpPr>
        <p:spPr>
          <a:xfrm>
            <a:off x="654373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2" name="Moon 2041"/>
          <p:cNvSpPr/>
          <p:nvPr/>
        </p:nvSpPr>
        <p:spPr>
          <a:xfrm>
            <a:off x="654373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3" name="Rectangle 2042"/>
          <p:cNvSpPr/>
          <p:nvPr/>
        </p:nvSpPr>
        <p:spPr>
          <a:xfrm>
            <a:off x="6856263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44" name="Oval 2043"/>
          <p:cNvSpPr/>
          <p:nvPr/>
        </p:nvSpPr>
        <p:spPr>
          <a:xfrm>
            <a:off x="692463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5" name="Moon 2044"/>
          <p:cNvSpPr/>
          <p:nvPr/>
        </p:nvSpPr>
        <p:spPr>
          <a:xfrm>
            <a:off x="692463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6" name="Rectangle 2045"/>
          <p:cNvSpPr/>
          <p:nvPr/>
        </p:nvSpPr>
        <p:spPr>
          <a:xfrm>
            <a:off x="7237167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47" name="Oval 2046"/>
          <p:cNvSpPr/>
          <p:nvPr/>
        </p:nvSpPr>
        <p:spPr>
          <a:xfrm>
            <a:off x="730554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8" name="Moon 2047"/>
          <p:cNvSpPr/>
          <p:nvPr/>
        </p:nvSpPr>
        <p:spPr>
          <a:xfrm>
            <a:off x="730554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9" name="Rectangle 2048"/>
          <p:cNvSpPr/>
          <p:nvPr/>
        </p:nvSpPr>
        <p:spPr>
          <a:xfrm>
            <a:off x="7618070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0" name="Oval 2049"/>
          <p:cNvSpPr/>
          <p:nvPr/>
        </p:nvSpPr>
        <p:spPr>
          <a:xfrm>
            <a:off x="768644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1" name="Moon 2050"/>
          <p:cNvSpPr/>
          <p:nvPr/>
        </p:nvSpPr>
        <p:spPr>
          <a:xfrm>
            <a:off x="768644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2" name="Rectangle 2051"/>
          <p:cNvSpPr/>
          <p:nvPr/>
        </p:nvSpPr>
        <p:spPr>
          <a:xfrm>
            <a:off x="7998974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Oval 2052"/>
          <p:cNvSpPr/>
          <p:nvPr/>
        </p:nvSpPr>
        <p:spPr>
          <a:xfrm>
            <a:off x="806735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4" name="Moon 2053"/>
          <p:cNvSpPr/>
          <p:nvPr/>
        </p:nvSpPr>
        <p:spPr>
          <a:xfrm>
            <a:off x="806735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5" name="Rectangle 2054"/>
          <p:cNvSpPr/>
          <p:nvPr/>
        </p:nvSpPr>
        <p:spPr>
          <a:xfrm>
            <a:off x="837987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6" name="Oval 2055"/>
          <p:cNvSpPr/>
          <p:nvPr/>
        </p:nvSpPr>
        <p:spPr>
          <a:xfrm>
            <a:off x="844825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Moon 2056"/>
          <p:cNvSpPr/>
          <p:nvPr/>
        </p:nvSpPr>
        <p:spPr>
          <a:xfrm>
            <a:off x="844825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Rectangle 2057"/>
          <p:cNvSpPr/>
          <p:nvPr/>
        </p:nvSpPr>
        <p:spPr>
          <a:xfrm>
            <a:off x="8760781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Oval 2058"/>
          <p:cNvSpPr/>
          <p:nvPr/>
        </p:nvSpPr>
        <p:spPr>
          <a:xfrm>
            <a:off x="882915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0" name="Moon 2059"/>
          <p:cNvSpPr/>
          <p:nvPr/>
        </p:nvSpPr>
        <p:spPr>
          <a:xfrm>
            <a:off x="882915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/>
          <p:cNvSpPr/>
          <p:nvPr/>
        </p:nvSpPr>
        <p:spPr>
          <a:xfrm>
            <a:off x="914168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2" name="Oval 2061"/>
          <p:cNvSpPr/>
          <p:nvPr/>
        </p:nvSpPr>
        <p:spPr>
          <a:xfrm>
            <a:off x="921006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Moon 2062"/>
          <p:cNvSpPr/>
          <p:nvPr/>
        </p:nvSpPr>
        <p:spPr>
          <a:xfrm>
            <a:off x="921006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Rectangle 2063"/>
          <p:cNvSpPr/>
          <p:nvPr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5" name="Oval 2064"/>
          <p:cNvSpPr/>
          <p:nvPr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6" name="Moon 2065"/>
          <p:cNvSpPr/>
          <p:nvPr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7" name="Rectangle 2066"/>
          <p:cNvSpPr/>
          <p:nvPr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8" name="Oval 2067"/>
          <p:cNvSpPr/>
          <p:nvPr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9" name="Moon 2068"/>
          <p:cNvSpPr/>
          <p:nvPr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0" name="Rectangle 2069"/>
          <p:cNvSpPr/>
          <p:nvPr/>
        </p:nvSpPr>
        <p:spPr>
          <a:xfrm>
            <a:off x="761807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71" name="Oval 2070"/>
          <p:cNvSpPr/>
          <p:nvPr/>
        </p:nvSpPr>
        <p:spPr>
          <a:xfrm>
            <a:off x="83018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2" name="Moon 2071"/>
          <p:cNvSpPr/>
          <p:nvPr/>
        </p:nvSpPr>
        <p:spPr>
          <a:xfrm>
            <a:off x="83018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3" name="Rectangle 2072"/>
          <p:cNvSpPr/>
          <p:nvPr/>
        </p:nvSpPr>
        <p:spPr>
          <a:xfrm>
            <a:off x="114271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74" name="Oval 2073"/>
          <p:cNvSpPr/>
          <p:nvPr/>
        </p:nvSpPr>
        <p:spPr>
          <a:xfrm>
            <a:off x="121108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5" name="Moon 2074"/>
          <p:cNvSpPr/>
          <p:nvPr/>
        </p:nvSpPr>
        <p:spPr>
          <a:xfrm>
            <a:off x="121108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6" name="Rectangle 2075"/>
          <p:cNvSpPr/>
          <p:nvPr/>
        </p:nvSpPr>
        <p:spPr>
          <a:xfrm>
            <a:off x="152361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7" name="Oval 2076"/>
          <p:cNvSpPr/>
          <p:nvPr/>
        </p:nvSpPr>
        <p:spPr>
          <a:xfrm>
            <a:off x="159199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8" name="Moon 2077"/>
          <p:cNvSpPr/>
          <p:nvPr/>
        </p:nvSpPr>
        <p:spPr>
          <a:xfrm>
            <a:off x="159199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9" name="Rectangle 2078"/>
          <p:cNvSpPr/>
          <p:nvPr/>
        </p:nvSpPr>
        <p:spPr>
          <a:xfrm>
            <a:off x="1904518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0" name="Oval 2079"/>
          <p:cNvSpPr/>
          <p:nvPr/>
        </p:nvSpPr>
        <p:spPr>
          <a:xfrm>
            <a:off x="197289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1" name="Moon 2080"/>
          <p:cNvSpPr/>
          <p:nvPr/>
        </p:nvSpPr>
        <p:spPr>
          <a:xfrm>
            <a:off x="197289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2" name="Rectangle 2081"/>
          <p:cNvSpPr/>
          <p:nvPr/>
        </p:nvSpPr>
        <p:spPr>
          <a:xfrm>
            <a:off x="228542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83" name="Oval 2082"/>
          <p:cNvSpPr/>
          <p:nvPr/>
        </p:nvSpPr>
        <p:spPr>
          <a:xfrm>
            <a:off x="235379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4" name="Moon 2083"/>
          <p:cNvSpPr/>
          <p:nvPr/>
        </p:nvSpPr>
        <p:spPr>
          <a:xfrm>
            <a:off x="235379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5" name="Rectangle 2084"/>
          <p:cNvSpPr/>
          <p:nvPr/>
        </p:nvSpPr>
        <p:spPr>
          <a:xfrm>
            <a:off x="2666325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86" name="Oval 2085"/>
          <p:cNvSpPr/>
          <p:nvPr/>
        </p:nvSpPr>
        <p:spPr>
          <a:xfrm>
            <a:off x="273470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7" name="Moon 2086"/>
          <p:cNvSpPr/>
          <p:nvPr/>
        </p:nvSpPr>
        <p:spPr>
          <a:xfrm>
            <a:off x="273470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8" name="Rectangle 2087"/>
          <p:cNvSpPr/>
          <p:nvPr/>
        </p:nvSpPr>
        <p:spPr>
          <a:xfrm>
            <a:off x="3047228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89" name="Oval 2088"/>
          <p:cNvSpPr/>
          <p:nvPr/>
        </p:nvSpPr>
        <p:spPr>
          <a:xfrm>
            <a:off x="311560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0" name="Moon 2089"/>
          <p:cNvSpPr/>
          <p:nvPr/>
        </p:nvSpPr>
        <p:spPr>
          <a:xfrm>
            <a:off x="311560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1" name="Rectangle 2090"/>
          <p:cNvSpPr/>
          <p:nvPr/>
        </p:nvSpPr>
        <p:spPr>
          <a:xfrm>
            <a:off x="342813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2" name="Oval 2091"/>
          <p:cNvSpPr/>
          <p:nvPr/>
        </p:nvSpPr>
        <p:spPr>
          <a:xfrm>
            <a:off x="349650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3" name="Moon 2092"/>
          <p:cNvSpPr/>
          <p:nvPr/>
        </p:nvSpPr>
        <p:spPr>
          <a:xfrm>
            <a:off x="349650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4" name="Rectangle 2093"/>
          <p:cNvSpPr/>
          <p:nvPr/>
        </p:nvSpPr>
        <p:spPr>
          <a:xfrm>
            <a:off x="3809035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5" name="Oval 2094"/>
          <p:cNvSpPr/>
          <p:nvPr/>
        </p:nvSpPr>
        <p:spPr>
          <a:xfrm>
            <a:off x="387741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6" name="Moon 2095"/>
          <p:cNvSpPr/>
          <p:nvPr/>
        </p:nvSpPr>
        <p:spPr>
          <a:xfrm>
            <a:off x="387741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7" name="Rectangle 2096"/>
          <p:cNvSpPr/>
          <p:nvPr/>
        </p:nvSpPr>
        <p:spPr>
          <a:xfrm>
            <a:off x="4189939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98" name="Oval 2097"/>
          <p:cNvSpPr/>
          <p:nvPr/>
        </p:nvSpPr>
        <p:spPr>
          <a:xfrm>
            <a:off x="425831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9" name="Moon 2098"/>
          <p:cNvSpPr/>
          <p:nvPr/>
        </p:nvSpPr>
        <p:spPr>
          <a:xfrm>
            <a:off x="425831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0" name="Rectangle 2099"/>
          <p:cNvSpPr/>
          <p:nvPr/>
        </p:nvSpPr>
        <p:spPr>
          <a:xfrm>
            <a:off x="457084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1" name="Oval 2100"/>
          <p:cNvSpPr/>
          <p:nvPr/>
        </p:nvSpPr>
        <p:spPr>
          <a:xfrm>
            <a:off x="463921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2" name="Moon 2101"/>
          <p:cNvSpPr/>
          <p:nvPr/>
        </p:nvSpPr>
        <p:spPr>
          <a:xfrm>
            <a:off x="463921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3" name="Rectangle 2102"/>
          <p:cNvSpPr/>
          <p:nvPr/>
        </p:nvSpPr>
        <p:spPr>
          <a:xfrm>
            <a:off x="4951746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4" name="Oval 2103"/>
          <p:cNvSpPr/>
          <p:nvPr/>
        </p:nvSpPr>
        <p:spPr>
          <a:xfrm>
            <a:off x="502012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5" name="Moon 2104"/>
          <p:cNvSpPr/>
          <p:nvPr/>
        </p:nvSpPr>
        <p:spPr>
          <a:xfrm>
            <a:off x="502012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6" name="Rectangle 2105"/>
          <p:cNvSpPr/>
          <p:nvPr/>
        </p:nvSpPr>
        <p:spPr>
          <a:xfrm>
            <a:off x="5332649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7" name="Oval 2106"/>
          <p:cNvSpPr/>
          <p:nvPr/>
        </p:nvSpPr>
        <p:spPr>
          <a:xfrm>
            <a:off x="540102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8" name="Moon 2107"/>
          <p:cNvSpPr/>
          <p:nvPr/>
        </p:nvSpPr>
        <p:spPr>
          <a:xfrm>
            <a:off x="540102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9" name="Rectangle 2108"/>
          <p:cNvSpPr/>
          <p:nvPr/>
        </p:nvSpPr>
        <p:spPr>
          <a:xfrm>
            <a:off x="571355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0" name="Oval 2109"/>
          <p:cNvSpPr/>
          <p:nvPr/>
        </p:nvSpPr>
        <p:spPr>
          <a:xfrm>
            <a:off x="578192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1" name="Moon 2110"/>
          <p:cNvSpPr/>
          <p:nvPr/>
        </p:nvSpPr>
        <p:spPr>
          <a:xfrm>
            <a:off x="578192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2" name="Rectangle 2111"/>
          <p:cNvSpPr/>
          <p:nvPr/>
        </p:nvSpPr>
        <p:spPr>
          <a:xfrm>
            <a:off x="6094456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3" name="Oval 2112"/>
          <p:cNvSpPr/>
          <p:nvPr/>
        </p:nvSpPr>
        <p:spPr>
          <a:xfrm>
            <a:off x="616283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4" name="Moon 2113"/>
          <p:cNvSpPr/>
          <p:nvPr/>
        </p:nvSpPr>
        <p:spPr>
          <a:xfrm>
            <a:off x="616283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5" name="Rectangle 2114"/>
          <p:cNvSpPr/>
          <p:nvPr/>
        </p:nvSpPr>
        <p:spPr>
          <a:xfrm>
            <a:off x="647536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6" name="Oval 2115"/>
          <p:cNvSpPr/>
          <p:nvPr/>
        </p:nvSpPr>
        <p:spPr>
          <a:xfrm>
            <a:off x="654373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7" name="Moon 2116"/>
          <p:cNvSpPr/>
          <p:nvPr/>
        </p:nvSpPr>
        <p:spPr>
          <a:xfrm>
            <a:off x="654373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8" name="Rectangle 2117"/>
          <p:cNvSpPr/>
          <p:nvPr/>
        </p:nvSpPr>
        <p:spPr>
          <a:xfrm>
            <a:off x="685626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9" name="Oval 2118"/>
          <p:cNvSpPr/>
          <p:nvPr/>
        </p:nvSpPr>
        <p:spPr>
          <a:xfrm>
            <a:off x="692463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0" name="Moon 2119"/>
          <p:cNvSpPr/>
          <p:nvPr/>
        </p:nvSpPr>
        <p:spPr>
          <a:xfrm>
            <a:off x="692463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1" name="Rectangle 2120"/>
          <p:cNvSpPr/>
          <p:nvPr/>
        </p:nvSpPr>
        <p:spPr>
          <a:xfrm>
            <a:off x="723716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2" name="Oval 2121"/>
          <p:cNvSpPr/>
          <p:nvPr/>
        </p:nvSpPr>
        <p:spPr>
          <a:xfrm>
            <a:off x="730554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3" name="Moon 2122"/>
          <p:cNvSpPr/>
          <p:nvPr/>
        </p:nvSpPr>
        <p:spPr>
          <a:xfrm>
            <a:off x="730554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4" name="Rectangle 2123"/>
          <p:cNvSpPr/>
          <p:nvPr/>
        </p:nvSpPr>
        <p:spPr>
          <a:xfrm>
            <a:off x="7618070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5" name="Oval 2124"/>
          <p:cNvSpPr/>
          <p:nvPr/>
        </p:nvSpPr>
        <p:spPr>
          <a:xfrm>
            <a:off x="768644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6" name="Moon 2125"/>
          <p:cNvSpPr/>
          <p:nvPr/>
        </p:nvSpPr>
        <p:spPr>
          <a:xfrm>
            <a:off x="768644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7" name="Rectangle 2126"/>
          <p:cNvSpPr/>
          <p:nvPr/>
        </p:nvSpPr>
        <p:spPr>
          <a:xfrm>
            <a:off x="799897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8" name="Oval 2127"/>
          <p:cNvSpPr/>
          <p:nvPr/>
        </p:nvSpPr>
        <p:spPr>
          <a:xfrm>
            <a:off x="806735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9" name="Moon 2128"/>
          <p:cNvSpPr/>
          <p:nvPr/>
        </p:nvSpPr>
        <p:spPr>
          <a:xfrm>
            <a:off x="806735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0" name="Rectangle 2129"/>
          <p:cNvSpPr/>
          <p:nvPr/>
        </p:nvSpPr>
        <p:spPr>
          <a:xfrm>
            <a:off x="837987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1" name="Oval 2130"/>
          <p:cNvSpPr/>
          <p:nvPr/>
        </p:nvSpPr>
        <p:spPr>
          <a:xfrm>
            <a:off x="844825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2" name="Moon 2131"/>
          <p:cNvSpPr/>
          <p:nvPr/>
        </p:nvSpPr>
        <p:spPr>
          <a:xfrm>
            <a:off x="844825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3" name="Rectangle 2132"/>
          <p:cNvSpPr/>
          <p:nvPr/>
        </p:nvSpPr>
        <p:spPr>
          <a:xfrm>
            <a:off x="8760781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4" name="Oval 2133"/>
          <p:cNvSpPr/>
          <p:nvPr/>
        </p:nvSpPr>
        <p:spPr>
          <a:xfrm>
            <a:off x="882915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5" name="Moon 2134"/>
          <p:cNvSpPr/>
          <p:nvPr/>
        </p:nvSpPr>
        <p:spPr>
          <a:xfrm>
            <a:off x="882915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6" name="Rectangle 2135"/>
          <p:cNvSpPr/>
          <p:nvPr/>
        </p:nvSpPr>
        <p:spPr>
          <a:xfrm>
            <a:off x="9141684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7" name="Oval 2136"/>
          <p:cNvSpPr/>
          <p:nvPr/>
        </p:nvSpPr>
        <p:spPr>
          <a:xfrm>
            <a:off x="921006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8" name="Moon 2137"/>
          <p:cNvSpPr/>
          <p:nvPr/>
        </p:nvSpPr>
        <p:spPr>
          <a:xfrm>
            <a:off x="921006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9" name="Rectangle 2138"/>
          <p:cNvSpPr/>
          <p:nvPr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0" name="Oval 2139"/>
          <p:cNvSpPr/>
          <p:nvPr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1" name="Moon 2140"/>
          <p:cNvSpPr/>
          <p:nvPr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2" name="Rectangle 2141"/>
          <p:cNvSpPr/>
          <p:nvPr/>
        </p:nvSpPr>
        <p:spPr>
          <a:xfrm>
            <a:off x="380904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3" name="Oval 2142"/>
          <p:cNvSpPr/>
          <p:nvPr/>
        </p:nvSpPr>
        <p:spPr>
          <a:xfrm>
            <a:off x="44928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4" name="Moon 2143"/>
          <p:cNvSpPr/>
          <p:nvPr/>
        </p:nvSpPr>
        <p:spPr>
          <a:xfrm>
            <a:off x="44928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5" name="Rectangle 2144"/>
          <p:cNvSpPr/>
          <p:nvPr/>
        </p:nvSpPr>
        <p:spPr>
          <a:xfrm>
            <a:off x="761807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6" name="Oval 2145"/>
          <p:cNvSpPr/>
          <p:nvPr/>
        </p:nvSpPr>
        <p:spPr>
          <a:xfrm>
            <a:off x="830183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7" name="Moon 2146"/>
          <p:cNvSpPr/>
          <p:nvPr/>
        </p:nvSpPr>
        <p:spPr>
          <a:xfrm>
            <a:off x="830183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8" name="Rectangle 2147"/>
          <p:cNvSpPr/>
          <p:nvPr/>
        </p:nvSpPr>
        <p:spPr>
          <a:xfrm>
            <a:off x="1142711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9" name="Oval 2148"/>
          <p:cNvSpPr/>
          <p:nvPr/>
        </p:nvSpPr>
        <p:spPr>
          <a:xfrm>
            <a:off x="121108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0" name="Moon 2149"/>
          <p:cNvSpPr/>
          <p:nvPr/>
        </p:nvSpPr>
        <p:spPr>
          <a:xfrm>
            <a:off x="121108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1" name="Rectangle 2150"/>
          <p:cNvSpPr/>
          <p:nvPr/>
        </p:nvSpPr>
        <p:spPr>
          <a:xfrm>
            <a:off x="1523614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2" name="Oval 2151"/>
          <p:cNvSpPr/>
          <p:nvPr/>
        </p:nvSpPr>
        <p:spPr>
          <a:xfrm>
            <a:off x="159199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3" name="Moon 2152"/>
          <p:cNvSpPr/>
          <p:nvPr/>
        </p:nvSpPr>
        <p:spPr>
          <a:xfrm>
            <a:off x="159199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4" name="Rectangle 2153"/>
          <p:cNvSpPr/>
          <p:nvPr/>
        </p:nvSpPr>
        <p:spPr>
          <a:xfrm>
            <a:off x="1904518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5" name="Oval 2154"/>
          <p:cNvSpPr/>
          <p:nvPr/>
        </p:nvSpPr>
        <p:spPr>
          <a:xfrm>
            <a:off x="197289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6" name="Moon 2155"/>
          <p:cNvSpPr/>
          <p:nvPr/>
        </p:nvSpPr>
        <p:spPr>
          <a:xfrm>
            <a:off x="197289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7" name="Rectangle 2156"/>
          <p:cNvSpPr/>
          <p:nvPr/>
        </p:nvSpPr>
        <p:spPr>
          <a:xfrm>
            <a:off x="2285421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8" name="Oval 2157"/>
          <p:cNvSpPr/>
          <p:nvPr/>
        </p:nvSpPr>
        <p:spPr>
          <a:xfrm>
            <a:off x="235379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9" name="Moon 2158"/>
          <p:cNvSpPr/>
          <p:nvPr/>
        </p:nvSpPr>
        <p:spPr>
          <a:xfrm>
            <a:off x="235379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0" name="Rectangle 2159"/>
          <p:cNvSpPr/>
          <p:nvPr/>
        </p:nvSpPr>
        <p:spPr>
          <a:xfrm>
            <a:off x="2666325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1" name="Oval 2160"/>
          <p:cNvSpPr/>
          <p:nvPr/>
        </p:nvSpPr>
        <p:spPr>
          <a:xfrm>
            <a:off x="273470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2" name="Moon 2161"/>
          <p:cNvSpPr/>
          <p:nvPr/>
        </p:nvSpPr>
        <p:spPr>
          <a:xfrm>
            <a:off x="273470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3" name="Rectangle 2162"/>
          <p:cNvSpPr/>
          <p:nvPr/>
        </p:nvSpPr>
        <p:spPr>
          <a:xfrm>
            <a:off x="3047228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4" name="Oval 2163"/>
          <p:cNvSpPr/>
          <p:nvPr/>
        </p:nvSpPr>
        <p:spPr>
          <a:xfrm>
            <a:off x="311560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5" name="Moon 2164"/>
          <p:cNvSpPr/>
          <p:nvPr/>
        </p:nvSpPr>
        <p:spPr>
          <a:xfrm>
            <a:off x="311560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6" name="Rectangle 2165"/>
          <p:cNvSpPr/>
          <p:nvPr/>
        </p:nvSpPr>
        <p:spPr>
          <a:xfrm>
            <a:off x="3428132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7" name="Oval 2166"/>
          <p:cNvSpPr/>
          <p:nvPr/>
        </p:nvSpPr>
        <p:spPr>
          <a:xfrm>
            <a:off x="349650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8" name="Moon 2167"/>
          <p:cNvSpPr/>
          <p:nvPr/>
        </p:nvSpPr>
        <p:spPr>
          <a:xfrm>
            <a:off x="349650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9" name="Rectangle 2168"/>
          <p:cNvSpPr/>
          <p:nvPr/>
        </p:nvSpPr>
        <p:spPr>
          <a:xfrm>
            <a:off x="3809035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0" name="Oval 2169"/>
          <p:cNvSpPr/>
          <p:nvPr/>
        </p:nvSpPr>
        <p:spPr>
          <a:xfrm>
            <a:off x="387741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1" name="Moon 2170"/>
          <p:cNvSpPr/>
          <p:nvPr/>
        </p:nvSpPr>
        <p:spPr>
          <a:xfrm>
            <a:off x="387741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2" name="Rectangle 2171"/>
          <p:cNvSpPr/>
          <p:nvPr/>
        </p:nvSpPr>
        <p:spPr>
          <a:xfrm>
            <a:off x="4189939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73" name="Oval 2172"/>
          <p:cNvSpPr/>
          <p:nvPr/>
        </p:nvSpPr>
        <p:spPr>
          <a:xfrm>
            <a:off x="4258315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4" name="Moon 2173"/>
          <p:cNvSpPr/>
          <p:nvPr/>
        </p:nvSpPr>
        <p:spPr>
          <a:xfrm>
            <a:off x="4258315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5" name="Rectangle 2174"/>
          <p:cNvSpPr/>
          <p:nvPr/>
        </p:nvSpPr>
        <p:spPr>
          <a:xfrm>
            <a:off x="4570842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6" name="Oval 2175"/>
          <p:cNvSpPr/>
          <p:nvPr/>
        </p:nvSpPr>
        <p:spPr>
          <a:xfrm>
            <a:off x="463921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7" name="Moon 2176"/>
          <p:cNvSpPr/>
          <p:nvPr/>
        </p:nvSpPr>
        <p:spPr>
          <a:xfrm>
            <a:off x="463921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8" name="Rectangle 2177"/>
          <p:cNvSpPr/>
          <p:nvPr/>
        </p:nvSpPr>
        <p:spPr>
          <a:xfrm>
            <a:off x="4951746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9" name="Oval 2178"/>
          <p:cNvSpPr/>
          <p:nvPr/>
        </p:nvSpPr>
        <p:spPr>
          <a:xfrm>
            <a:off x="5020122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0" name="Moon 2179"/>
          <p:cNvSpPr/>
          <p:nvPr/>
        </p:nvSpPr>
        <p:spPr>
          <a:xfrm>
            <a:off x="5020122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1" name="Rectangle 2180"/>
          <p:cNvSpPr/>
          <p:nvPr/>
        </p:nvSpPr>
        <p:spPr>
          <a:xfrm>
            <a:off x="5332649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2" name="Oval 2181"/>
          <p:cNvSpPr/>
          <p:nvPr/>
        </p:nvSpPr>
        <p:spPr>
          <a:xfrm>
            <a:off x="5401025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3" name="Moon 2182"/>
          <p:cNvSpPr/>
          <p:nvPr/>
        </p:nvSpPr>
        <p:spPr>
          <a:xfrm>
            <a:off x="5401025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4" name="Rectangle 2183"/>
          <p:cNvSpPr/>
          <p:nvPr/>
        </p:nvSpPr>
        <p:spPr>
          <a:xfrm>
            <a:off x="5713553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5" name="Oval 2184"/>
          <p:cNvSpPr/>
          <p:nvPr/>
        </p:nvSpPr>
        <p:spPr>
          <a:xfrm>
            <a:off x="5781929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6" name="Moon 2185"/>
          <p:cNvSpPr/>
          <p:nvPr/>
        </p:nvSpPr>
        <p:spPr>
          <a:xfrm>
            <a:off x="5781929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7" name="Rectangle 2186"/>
          <p:cNvSpPr/>
          <p:nvPr/>
        </p:nvSpPr>
        <p:spPr>
          <a:xfrm>
            <a:off x="6094456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8" name="Oval 2187"/>
          <p:cNvSpPr/>
          <p:nvPr/>
        </p:nvSpPr>
        <p:spPr>
          <a:xfrm>
            <a:off x="6162832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9" name="Moon 2188"/>
          <p:cNvSpPr/>
          <p:nvPr/>
        </p:nvSpPr>
        <p:spPr>
          <a:xfrm>
            <a:off x="6162832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0" name="Rectangle 2189"/>
          <p:cNvSpPr/>
          <p:nvPr/>
        </p:nvSpPr>
        <p:spPr>
          <a:xfrm>
            <a:off x="647536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1" name="Oval 2190"/>
          <p:cNvSpPr/>
          <p:nvPr/>
        </p:nvSpPr>
        <p:spPr>
          <a:xfrm>
            <a:off x="654373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2" name="Moon 2191"/>
          <p:cNvSpPr/>
          <p:nvPr/>
        </p:nvSpPr>
        <p:spPr>
          <a:xfrm>
            <a:off x="654373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3" name="Rectangle 2192"/>
          <p:cNvSpPr/>
          <p:nvPr/>
        </p:nvSpPr>
        <p:spPr>
          <a:xfrm>
            <a:off x="6856263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4" name="Oval 2193"/>
          <p:cNvSpPr/>
          <p:nvPr/>
        </p:nvSpPr>
        <p:spPr>
          <a:xfrm>
            <a:off x="6924639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5" name="Moon 2194"/>
          <p:cNvSpPr/>
          <p:nvPr/>
        </p:nvSpPr>
        <p:spPr>
          <a:xfrm>
            <a:off x="6924639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6" name="Rectangle 2195"/>
          <p:cNvSpPr/>
          <p:nvPr/>
        </p:nvSpPr>
        <p:spPr>
          <a:xfrm>
            <a:off x="7237167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97" name="Oval 2196"/>
          <p:cNvSpPr/>
          <p:nvPr/>
        </p:nvSpPr>
        <p:spPr>
          <a:xfrm>
            <a:off x="7305543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8" name="Moon 2197"/>
          <p:cNvSpPr/>
          <p:nvPr/>
        </p:nvSpPr>
        <p:spPr>
          <a:xfrm>
            <a:off x="7305543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9" name="Rectangle 2198"/>
          <p:cNvSpPr/>
          <p:nvPr/>
        </p:nvSpPr>
        <p:spPr>
          <a:xfrm>
            <a:off x="7618070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00" name="Oval 2199"/>
          <p:cNvSpPr/>
          <p:nvPr/>
        </p:nvSpPr>
        <p:spPr>
          <a:xfrm>
            <a:off x="768644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1" name="Moon 2200"/>
          <p:cNvSpPr/>
          <p:nvPr/>
        </p:nvSpPr>
        <p:spPr>
          <a:xfrm>
            <a:off x="768644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2" name="Rectangle 2201"/>
          <p:cNvSpPr/>
          <p:nvPr/>
        </p:nvSpPr>
        <p:spPr>
          <a:xfrm>
            <a:off x="7998974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3" name="Oval 2202"/>
          <p:cNvSpPr/>
          <p:nvPr/>
        </p:nvSpPr>
        <p:spPr>
          <a:xfrm>
            <a:off x="806735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4" name="Moon 2203"/>
          <p:cNvSpPr/>
          <p:nvPr/>
        </p:nvSpPr>
        <p:spPr>
          <a:xfrm>
            <a:off x="806735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5" name="Rectangle 2204"/>
          <p:cNvSpPr/>
          <p:nvPr/>
        </p:nvSpPr>
        <p:spPr>
          <a:xfrm>
            <a:off x="8379877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6" name="Oval 2205"/>
          <p:cNvSpPr/>
          <p:nvPr/>
        </p:nvSpPr>
        <p:spPr>
          <a:xfrm>
            <a:off x="8448253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7" name="Moon 2206"/>
          <p:cNvSpPr/>
          <p:nvPr/>
        </p:nvSpPr>
        <p:spPr>
          <a:xfrm>
            <a:off x="8448253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8" name="Rectangle 2207"/>
          <p:cNvSpPr/>
          <p:nvPr/>
        </p:nvSpPr>
        <p:spPr>
          <a:xfrm>
            <a:off x="8760781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9" name="Oval 2208"/>
          <p:cNvSpPr/>
          <p:nvPr/>
        </p:nvSpPr>
        <p:spPr>
          <a:xfrm>
            <a:off x="882915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0" name="Moon 2209"/>
          <p:cNvSpPr/>
          <p:nvPr/>
        </p:nvSpPr>
        <p:spPr>
          <a:xfrm>
            <a:off x="882915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1" name="Rectangle 2210"/>
          <p:cNvSpPr/>
          <p:nvPr/>
        </p:nvSpPr>
        <p:spPr>
          <a:xfrm>
            <a:off x="9141684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2" name="Oval 2211"/>
          <p:cNvSpPr/>
          <p:nvPr/>
        </p:nvSpPr>
        <p:spPr>
          <a:xfrm>
            <a:off x="921006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3" name="Moon 2212"/>
          <p:cNvSpPr/>
          <p:nvPr/>
        </p:nvSpPr>
        <p:spPr>
          <a:xfrm>
            <a:off x="921006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4" name="Rectangle 2213"/>
          <p:cNvSpPr/>
          <p:nvPr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5" name="Oval 2214"/>
          <p:cNvSpPr/>
          <p:nvPr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6" name="Moon 2215"/>
          <p:cNvSpPr/>
          <p:nvPr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7" name="Rectangle 2216"/>
          <p:cNvSpPr/>
          <p:nvPr/>
        </p:nvSpPr>
        <p:spPr>
          <a:xfrm>
            <a:off x="380904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18" name="Oval 2217"/>
          <p:cNvSpPr/>
          <p:nvPr/>
        </p:nvSpPr>
        <p:spPr>
          <a:xfrm>
            <a:off x="44928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9" name="Moon 2218"/>
          <p:cNvSpPr/>
          <p:nvPr/>
        </p:nvSpPr>
        <p:spPr>
          <a:xfrm>
            <a:off x="44928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0" name="Rectangle 2219"/>
          <p:cNvSpPr/>
          <p:nvPr/>
        </p:nvSpPr>
        <p:spPr>
          <a:xfrm>
            <a:off x="761807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1" name="Oval 2220"/>
          <p:cNvSpPr/>
          <p:nvPr/>
        </p:nvSpPr>
        <p:spPr>
          <a:xfrm>
            <a:off x="830183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2" name="Moon 2221"/>
          <p:cNvSpPr/>
          <p:nvPr/>
        </p:nvSpPr>
        <p:spPr>
          <a:xfrm>
            <a:off x="830183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3" name="Rectangle 2222"/>
          <p:cNvSpPr/>
          <p:nvPr/>
        </p:nvSpPr>
        <p:spPr>
          <a:xfrm>
            <a:off x="1142711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4" name="Oval 2223"/>
          <p:cNvSpPr/>
          <p:nvPr/>
        </p:nvSpPr>
        <p:spPr>
          <a:xfrm>
            <a:off x="121108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5" name="Moon 2224"/>
          <p:cNvSpPr/>
          <p:nvPr/>
        </p:nvSpPr>
        <p:spPr>
          <a:xfrm>
            <a:off x="121108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6" name="Rectangle 2225"/>
          <p:cNvSpPr/>
          <p:nvPr/>
        </p:nvSpPr>
        <p:spPr>
          <a:xfrm>
            <a:off x="1523614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7" name="Oval 2226"/>
          <p:cNvSpPr/>
          <p:nvPr/>
        </p:nvSpPr>
        <p:spPr>
          <a:xfrm>
            <a:off x="159199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8" name="Moon 2227"/>
          <p:cNvSpPr/>
          <p:nvPr/>
        </p:nvSpPr>
        <p:spPr>
          <a:xfrm>
            <a:off x="159199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9" name="Rectangle 2228"/>
          <p:cNvSpPr/>
          <p:nvPr/>
        </p:nvSpPr>
        <p:spPr>
          <a:xfrm>
            <a:off x="1904518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30" name="Oval 2229"/>
          <p:cNvSpPr/>
          <p:nvPr/>
        </p:nvSpPr>
        <p:spPr>
          <a:xfrm>
            <a:off x="197289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1" name="Moon 2230"/>
          <p:cNvSpPr/>
          <p:nvPr/>
        </p:nvSpPr>
        <p:spPr>
          <a:xfrm>
            <a:off x="197289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2" name="Rectangle 2231"/>
          <p:cNvSpPr/>
          <p:nvPr/>
        </p:nvSpPr>
        <p:spPr>
          <a:xfrm>
            <a:off x="2285421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3" name="Oval 2232"/>
          <p:cNvSpPr/>
          <p:nvPr/>
        </p:nvSpPr>
        <p:spPr>
          <a:xfrm>
            <a:off x="235379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4" name="Moon 2233"/>
          <p:cNvSpPr/>
          <p:nvPr/>
        </p:nvSpPr>
        <p:spPr>
          <a:xfrm>
            <a:off x="235379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5" name="Rectangle 2234"/>
          <p:cNvSpPr/>
          <p:nvPr/>
        </p:nvSpPr>
        <p:spPr>
          <a:xfrm>
            <a:off x="2666325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6" name="Oval 2235"/>
          <p:cNvSpPr/>
          <p:nvPr/>
        </p:nvSpPr>
        <p:spPr>
          <a:xfrm>
            <a:off x="273470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7" name="Moon 2236"/>
          <p:cNvSpPr/>
          <p:nvPr/>
        </p:nvSpPr>
        <p:spPr>
          <a:xfrm>
            <a:off x="273470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8" name="Rectangle 2237"/>
          <p:cNvSpPr/>
          <p:nvPr/>
        </p:nvSpPr>
        <p:spPr>
          <a:xfrm>
            <a:off x="3047228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9" name="Oval 2238"/>
          <p:cNvSpPr/>
          <p:nvPr/>
        </p:nvSpPr>
        <p:spPr>
          <a:xfrm>
            <a:off x="311560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0" name="Moon 2239"/>
          <p:cNvSpPr/>
          <p:nvPr/>
        </p:nvSpPr>
        <p:spPr>
          <a:xfrm>
            <a:off x="311560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1" name="Rectangle 2240"/>
          <p:cNvSpPr/>
          <p:nvPr/>
        </p:nvSpPr>
        <p:spPr>
          <a:xfrm>
            <a:off x="3428132" y="457037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2" name="Oval 2241"/>
          <p:cNvSpPr/>
          <p:nvPr/>
        </p:nvSpPr>
        <p:spPr>
          <a:xfrm>
            <a:off x="349650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3" name="Moon 2242"/>
          <p:cNvSpPr/>
          <p:nvPr/>
        </p:nvSpPr>
        <p:spPr>
          <a:xfrm>
            <a:off x="349650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4" name="Rectangle 2243"/>
          <p:cNvSpPr/>
          <p:nvPr/>
        </p:nvSpPr>
        <p:spPr>
          <a:xfrm>
            <a:off x="3809035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5" name="Oval 2244"/>
          <p:cNvSpPr/>
          <p:nvPr/>
        </p:nvSpPr>
        <p:spPr>
          <a:xfrm>
            <a:off x="387741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6" name="Moon 2245"/>
          <p:cNvSpPr/>
          <p:nvPr/>
        </p:nvSpPr>
        <p:spPr>
          <a:xfrm>
            <a:off x="387741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7" name="Rectangle 2246"/>
          <p:cNvSpPr/>
          <p:nvPr/>
        </p:nvSpPr>
        <p:spPr>
          <a:xfrm>
            <a:off x="4189939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8" name="Oval 2247"/>
          <p:cNvSpPr/>
          <p:nvPr/>
        </p:nvSpPr>
        <p:spPr>
          <a:xfrm>
            <a:off x="4258315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9" name="Moon 2248"/>
          <p:cNvSpPr/>
          <p:nvPr/>
        </p:nvSpPr>
        <p:spPr>
          <a:xfrm>
            <a:off x="4258315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0" name="Rectangle 2249"/>
          <p:cNvSpPr/>
          <p:nvPr/>
        </p:nvSpPr>
        <p:spPr>
          <a:xfrm>
            <a:off x="457084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51" name="Oval 2250"/>
          <p:cNvSpPr/>
          <p:nvPr/>
        </p:nvSpPr>
        <p:spPr>
          <a:xfrm>
            <a:off x="463921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2" name="Moon 2251"/>
          <p:cNvSpPr/>
          <p:nvPr/>
        </p:nvSpPr>
        <p:spPr>
          <a:xfrm>
            <a:off x="463921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3" name="Rectangle 2252"/>
          <p:cNvSpPr/>
          <p:nvPr/>
        </p:nvSpPr>
        <p:spPr>
          <a:xfrm>
            <a:off x="4951746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4" name="Oval 2253"/>
          <p:cNvSpPr/>
          <p:nvPr/>
        </p:nvSpPr>
        <p:spPr>
          <a:xfrm>
            <a:off x="5020122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5" name="Moon 2254"/>
          <p:cNvSpPr/>
          <p:nvPr/>
        </p:nvSpPr>
        <p:spPr>
          <a:xfrm>
            <a:off x="5020122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6" name="Rectangle 2255"/>
          <p:cNvSpPr/>
          <p:nvPr/>
        </p:nvSpPr>
        <p:spPr>
          <a:xfrm>
            <a:off x="5332649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7" name="Oval 2256"/>
          <p:cNvSpPr/>
          <p:nvPr/>
        </p:nvSpPr>
        <p:spPr>
          <a:xfrm>
            <a:off x="5401025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8" name="Moon 2257"/>
          <p:cNvSpPr/>
          <p:nvPr/>
        </p:nvSpPr>
        <p:spPr>
          <a:xfrm>
            <a:off x="5401025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9" name="Rectangle 2258"/>
          <p:cNvSpPr/>
          <p:nvPr/>
        </p:nvSpPr>
        <p:spPr>
          <a:xfrm>
            <a:off x="5713553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0" name="Oval 2259"/>
          <p:cNvSpPr/>
          <p:nvPr/>
        </p:nvSpPr>
        <p:spPr>
          <a:xfrm>
            <a:off x="5781929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1" name="Moon 2260"/>
          <p:cNvSpPr/>
          <p:nvPr/>
        </p:nvSpPr>
        <p:spPr>
          <a:xfrm>
            <a:off x="5781929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2" name="Rectangle 2261"/>
          <p:cNvSpPr/>
          <p:nvPr/>
        </p:nvSpPr>
        <p:spPr>
          <a:xfrm>
            <a:off x="6094456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3" name="Oval 2262"/>
          <p:cNvSpPr/>
          <p:nvPr/>
        </p:nvSpPr>
        <p:spPr>
          <a:xfrm>
            <a:off x="6162832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4" name="Moon 2263"/>
          <p:cNvSpPr/>
          <p:nvPr/>
        </p:nvSpPr>
        <p:spPr>
          <a:xfrm>
            <a:off x="6162832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5" name="Rectangle 2264"/>
          <p:cNvSpPr/>
          <p:nvPr/>
        </p:nvSpPr>
        <p:spPr>
          <a:xfrm>
            <a:off x="6475360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6" name="Oval 2265"/>
          <p:cNvSpPr/>
          <p:nvPr/>
        </p:nvSpPr>
        <p:spPr>
          <a:xfrm>
            <a:off x="654373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7" name="Moon 2266"/>
          <p:cNvSpPr/>
          <p:nvPr/>
        </p:nvSpPr>
        <p:spPr>
          <a:xfrm>
            <a:off x="654373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8" name="Rectangle 2267"/>
          <p:cNvSpPr/>
          <p:nvPr/>
        </p:nvSpPr>
        <p:spPr>
          <a:xfrm>
            <a:off x="6856263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9" name="Oval 2268"/>
          <p:cNvSpPr/>
          <p:nvPr/>
        </p:nvSpPr>
        <p:spPr>
          <a:xfrm>
            <a:off x="6924639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0" name="Moon 2269"/>
          <p:cNvSpPr/>
          <p:nvPr/>
        </p:nvSpPr>
        <p:spPr>
          <a:xfrm>
            <a:off x="6924639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1" name="Rectangle 2270"/>
          <p:cNvSpPr/>
          <p:nvPr/>
        </p:nvSpPr>
        <p:spPr>
          <a:xfrm>
            <a:off x="7237167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72" name="Oval 2271"/>
          <p:cNvSpPr/>
          <p:nvPr/>
        </p:nvSpPr>
        <p:spPr>
          <a:xfrm>
            <a:off x="7305543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3" name="Moon 2272"/>
          <p:cNvSpPr/>
          <p:nvPr/>
        </p:nvSpPr>
        <p:spPr>
          <a:xfrm>
            <a:off x="7305543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4" name="Rectangle 2273"/>
          <p:cNvSpPr/>
          <p:nvPr/>
        </p:nvSpPr>
        <p:spPr>
          <a:xfrm>
            <a:off x="7618070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75" name="Oval 2274"/>
          <p:cNvSpPr/>
          <p:nvPr/>
        </p:nvSpPr>
        <p:spPr>
          <a:xfrm>
            <a:off x="768644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6" name="Moon 2275"/>
          <p:cNvSpPr/>
          <p:nvPr/>
        </p:nvSpPr>
        <p:spPr>
          <a:xfrm>
            <a:off x="768644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7" name="Rectangle 2276"/>
          <p:cNvSpPr/>
          <p:nvPr/>
        </p:nvSpPr>
        <p:spPr>
          <a:xfrm>
            <a:off x="7998974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8" name="Oval 2277"/>
          <p:cNvSpPr/>
          <p:nvPr/>
        </p:nvSpPr>
        <p:spPr>
          <a:xfrm>
            <a:off x="806735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9" name="Moon 2278"/>
          <p:cNvSpPr/>
          <p:nvPr/>
        </p:nvSpPr>
        <p:spPr>
          <a:xfrm>
            <a:off x="806735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0" name="Rectangle 2279"/>
          <p:cNvSpPr/>
          <p:nvPr/>
        </p:nvSpPr>
        <p:spPr>
          <a:xfrm>
            <a:off x="8379877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1" name="Oval 2280"/>
          <p:cNvSpPr/>
          <p:nvPr/>
        </p:nvSpPr>
        <p:spPr>
          <a:xfrm>
            <a:off x="8448253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2" name="Moon 2281"/>
          <p:cNvSpPr/>
          <p:nvPr/>
        </p:nvSpPr>
        <p:spPr>
          <a:xfrm>
            <a:off x="8448253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3" name="Rectangle 2282"/>
          <p:cNvSpPr/>
          <p:nvPr/>
        </p:nvSpPr>
        <p:spPr>
          <a:xfrm>
            <a:off x="8760781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84" name="Oval 2283"/>
          <p:cNvSpPr/>
          <p:nvPr/>
        </p:nvSpPr>
        <p:spPr>
          <a:xfrm>
            <a:off x="882915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5" name="Moon 2284"/>
          <p:cNvSpPr/>
          <p:nvPr/>
        </p:nvSpPr>
        <p:spPr>
          <a:xfrm>
            <a:off x="882915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6" name="Rectangle 2285"/>
          <p:cNvSpPr/>
          <p:nvPr/>
        </p:nvSpPr>
        <p:spPr>
          <a:xfrm>
            <a:off x="9141684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7" name="Oval 2286"/>
          <p:cNvSpPr/>
          <p:nvPr/>
        </p:nvSpPr>
        <p:spPr>
          <a:xfrm>
            <a:off x="921006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8" name="Moon 2287"/>
          <p:cNvSpPr/>
          <p:nvPr/>
        </p:nvSpPr>
        <p:spPr>
          <a:xfrm>
            <a:off x="921006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9" name="Rectangle 2288"/>
          <p:cNvSpPr/>
          <p:nvPr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0" name="Oval 2289"/>
          <p:cNvSpPr/>
          <p:nvPr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1" name="Moon 2290"/>
          <p:cNvSpPr/>
          <p:nvPr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2" name="Rectangle 2291"/>
          <p:cNvSpPr/>
          <p:nvPr/>
        </p:nvSpPr>
        <p:spPr>
          <a:xfrm>
            <a:off x="38090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3" name="Oval 2292"/>
          <p:cNvSpPr/>
          <p:nvPr/>
        </p:nvSpPr>
        <p:spPr>
          <a:xfrm>
            <a:off x="44928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4" name="Moon 2293"/>
          <p:cNvSpPr/>
          <p:nvPr/>
        </p:nvSpPr>
        <p:spPr>
          <a:xfrm>
            <a:off x="44928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5" name="Rectangle 2294"/>
          <p:cNvSpPr/>
          <p:nvPr/>
        </p:nvSpPr>
        <p:spPr>
          <a:xfrm>
            <a:off x="761807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6" name="Oval 2295"/>
          <p:cNvSpPr/>
          <p:nvPr/>
        </p:nvSpPr>
        <p:spPr>
          <a:xfrm>
            <a:off x="830183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7" name="Moon 2296"/>
          <p:cNvSpPr/>
          <p:nvPr/>
        </p:nvSpPr>
        <p:spPr>
          <a:xfrm>
            <a:off x="830183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8" name="Rectangle 2297"/>
          <p:cNvSpPr/>
          <p:nvPr/>
        </p:nvSpPr>
        <p:spPr>
          <a:xfrm>
            <a:off x="1142711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9" name="Oval 2298"/>
          <p:cNvSpPr/>
          <p:nvPr/>
        </p:nvSpPr>
        <p:spPr>
          <a:xfrm>
            <a:off x="121108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0" name="Moon 2299"/>
          <p:cNvSpPr/>
          <p:nvPr/>
        </p:nvSpPr>
        <p:spPr>
          <a:xfrm>
            <a:off x="121108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1" name="Rectangle 2300"/>
          <p:cNvSpPr/>
          <p:nvPr/>
        </p:nvSpPr>
        <p:spPr>
          <a:xfrm>
            <a:off x="1523614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2" name="Oval 2301"/>
          <p:cNvSpPr/>
          <p:nvPr/>
        </p:nvSpPr>
        <p:spPr>
          <a:xfrm>
            <a:off x="159199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3" name="Moon 2302"/>
          <p:cNvSpPr/>
          <p:nvPr/>
        </p:nvSpPr>
        <p:spPr>
          <a:xfrm>
            <a:off x="159199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4" name="Rectangle 2303"/>
          <p:cNvSpPr/>
          <p:nvPr/>
        </p:nvSpPr>
        <p:spPr>
          <a:xfrm>
            <a:off x="1904518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5" name="Oval 2304"/>
          <p:cNvSpPr/>
          <p:nvPr/>
        </p:nvSpPr>
        <p:spPr>
          <a:xfrm>
            <a:off x="197289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6" name="Moon 2305"/>
          <p:cNvSpPr/>
          <p:nvPr/>
        </p:nvSpPr>
        <p:spPr>
          <a:xfrm>
            <a:off x="197289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7" name="Rectangle 2306"/>
          <p:cNvSpPr/>
          <p:nvPr/>
        </p:nvSpPr>
        <p:spPr>
          <a:xfrm>
            <a:off x="2285421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8" name="Oval 2307"/>
          <p:cNvSpPr/>
          <p:nvPr/>
        </p:nvSpPr>
        <p:spPr>
          <a:xfrm>
            <a:off x="235379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9" name="Moon 2308"/>
          <p:cNvSpPr/>
          <p:nvPr/>
        </p:nvSpPr>
        <p:spPr>
          <a:xfrm>
            <a:off x="235379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0" name="Rectangle 2309"/>
          <p:cNvSpPr/>
          <p:nvPr/>
        </p:nvSpPr>
        <p:spPr>
          <a:xfrm>
            <a:off x="2666325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1" name="Oval 2310"/>
          <p:cNvSpPr/>
          <p:nvPr/>
        </p:nvSpPr>
        <p:spPr>
          <a:xfrm>
            <a:off x="273470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2" name="Moon 2311"/>
          <p:cNvSpPr/>
          <p:nvPr/>
        </p:nvSpPr>
        <p:spPr>
          <a:xfrm>
            <a:off x="273470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3" name="Rectangle 2312"/>
          <p:cNvSpPr/>
          <p:nvPr/>
        </p:nvSpPr>
        <p:spPr>
          <a:xfrm>
            <a:off x="3047228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4" name="Oval 2313"/>
          <p:cNvSpPr/>
          <p:nvPr/>
        </p:nvSpPr>
        <p:spPr>
          <a:xfrm>
            <a:off x="311560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5" name="Moon 2314"/>
          <p:cNvSpPr/>
          <p:nvPr/>
        </p:nvSpPr>
        <p:spPr>
          <a:xfrm>
            <a:off x="311560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6" name="Rectangle 2315"/>
          <p:cNvSpPr/>
          <p:nvPr/>
        </p:nvSpPr>
        <p:spPr>
          <a:xfrm>
            <a:off x="3428132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7" name="Oval 2316"/>
          <p:cNvSpPr/>
          <p:nvPr/>
        </p:nvSpPr>
        <p:spPr>
          <a:xfrm>
            <a:off x="349650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8" name="Moon 2317"/>
          <p:cNvSpPr/>
          <p:nvPr/>
        </p:nvSpPr>
        <p:spPr>
          <a:xfrm>
            <a:off x="349650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9" name="Rectangle 2318"/>
          <p:cNvSpPr/>
          <p:nvPr/>
        </p:nvSpPr>
        <p:spPr>
          <a:xfrm>
            <a:off x="3809035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0" name="Oval 2319"/>
          <p:cNvSpPr/>
          <p:nvPr/>
        </p:nvSpPr>
        <p:spPr>
          <a:xfrm>
            <a:off x="387741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1" name="Moon 2320"/>
          <p:cNvSpPr/>
          <p:nvPr/>
        </p:nvSpPr>
        <p:spPr>
          <a:xfrm>
            <a:off x="387741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2" name="Rectangle 2321"/>
          <p:cNvSpPr/>
          <p:nvPr/>
        </p:nvSpPr>
        <p:spPr>
          <a:xfrm>
            <a:off x="4189939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3" name="Oval 2322"/>
          <p:cNvSpPr/>
          <p:nvPr/>
        </p:nvSpPr>
        <p:spPr>
          <a:xfrm>
            <a:off x="4258315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4" name="Moon 2323"/>
          <p:cNvSpPr/>
          <p:nvPr/>
        </p:nvSpPr>
        <p:spPr>
          <a:xfrm>
            <a:off x="4258315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5" name="Rectangle 2324"/>
          <p:cNvSpPr/>
          <p:nvPr/>
        </p:nvSpPr>
        <p:spPr>
          <a:xfrm>
            <a:off x="4570842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6" name="Oval 2325"/>
          <p:cNvSpPr/>
          <p:nvPr/>
        </p:nvSpPr>
        <p:spPr>
          <a:xfrm>
            <a:off x="463921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7" name="Moon 2326"/>
          <p:cNvSpPr/>
          <p:nvPr/>
        </p:nvSpPr>
        <p:spPr>
          <a:xfrm>
            <a:off x="463921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8" name="Rectangle 2327"/>
          <p:cNvSpPr/>
          <p:nvPr/>
        </p:nvSpPr>
        <p:spPr>
          <a:xfrm>
            <a:off x="4951746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29" name="Oval 2328"/>
          <p:cNvSpPr/>
          <p:nvPr/>
        </p:nvSpPr>
        <p:spPr>
          <a:xfrm>
            <a:off x="5020122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0" name="Moon 2329"/>
          <p:cNvSpPr/>
          <p:nvPr/>
        </p:nvSpPr>
        <p:spPr>
          <a:xfrm>
            <a:off x="5020122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1" name="Rectangle 2330"/>
          <p:cNvSpPr/>
          <p:nvPr/>
        </p:nvSpPr>
        <p:spPr>
          <a:xfrm>
            <a:off x="5332649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32" name="Oval 2331"/>
          <p:cNvSpPr/>
          <p:nvPr/>
        </p:nvSpPr>
        <p:spPr>
          <a:xfrm>
            <a:off x="5401025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3" name="Moon 2332"/>
          <p:cNvSpPr/>
          <p:nvPr/>
        </p:nvSpPr>
        <p:spPr>
          <a:xfrm>
            <a:off x="5401025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4" name="Rectangle 2333"/>
          <p:cNvSpPr/>
          <p:nvPr/>
        </p:nvSpPr>
        <p:spPr>
          <a:xfrm>
            <a:off x="5713553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5" name="Oval 2334"/>
          <p:cNvSpPr/>
          <p:nvPr/>
        </p:nvSpPr>
        <p:spPr>
          <a:xfrm>
            <a:off x="5781929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6" name="Moon 2335"/>
          <p:cNvSpPr/>
          <p:nvPr/>
        </p:nvSpPr>
        <p:spPr>
          <a:xfrm>
            <a:off x="5781929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7" name="Rectangle 2336"/>
          <p:cNvSpPr/>
          <p:nvPr/>
        </p:nvSpPr>
        <p:spPr>
          <a:xfrm>
            <a:off x="6094456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8" name="Oval 2337"/>
          <p:cNvSpPr/>
          <p:nvPr/>
        </p:nvSpPr>
        <p:spPr>
          <a:xfrm>
            <a:off x="6162832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9" name="Moon 2338"/>
          <p:cNvSpPr/>
          <p:nvPr/>
        </p:nvSpPr>
        <p:spPr>
          <a:xfrm>
            <a:off x="6162832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0" name="Rectangle 2339"/>
          <p:cNvSpPr/>
          <p:nvPr/>
        </p:nvSpPr>
        <p:spPr>
          <a:xfrm>
            <a:off x="6475360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1" name="Oval 2340"/>
          <p:cNvSpPr/>
          <p:nvPr/>
        </p:nvSpPr>
        <p:spPr>
          <a:xfrm>
            <a:off x="654373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2" name="Moon 2341"/>
          <p:cNvSpPr/>
          <p:nvPr/>
        </p:nvSpPr>
        <p:spPr>
          <a:xfrm>
            <a:off x="654373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3" name="Rectangle 2342"/>
          <p:cNvSpPr/>
          <p:nvPr/>
        </p:nvSpPr>
        <p:spPr>
          <a:xfrm>
            <a:off x="6856263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4" name="Oval 2343"/>
          <p:cNvSpPr/>
          <p:nvPr/>
        </p:nvSpPr>
        <p:spPr>
          <a:xfrm>
            <a:off x="6924639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5" name="Moon 2344"/>
          <p:cNvSpPr/>
          <p:nvPr/>
        </p:nvSpPr>
        <p:spPr>
          <a:xfrm>
            <a:off x="6924639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6" name="Rectangle 2345"/>
          <p:cNvSpPr/>
          <p:nvPr/>
        </p:nvSpPr>
        <p:spPr>
          <a:xfrm>
            <a:off x="7237167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47" name="Oval 2346"/>
          <p:cNvSpPr/>
          <p:nvPr/>
        </p:nvSpPr>
        <p:spPr>
          <a:xfrm>
            <a:off x="7305543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8" name="Moon 2347"/>
          <p:cNvSpPr/>
          <p:nvPr/>
        </p:nvSpPr>
        <p:spPr>
          <a:xfrm>
            <a:off x="7305543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9" name="Rectangle 2348"/>
          <p:cNvSpPr/>
          <p:nvPr/>
        </p:nvSpPr>
        <p:spPr>
          <a:xfrm>
            <a:off x="7618070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50" name="Oval 2349"/>
          <p:cNvSpPr/>
          <p:nvPr/>
        </p:nvSpPr>
        <p:spPr>
          <a:xfrm>
            <a:off x="768644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1" name="Moon 2350"/>
          <p:cNvSpPr/>
          <p:nvPr/>
        </p:nvSpPr>
        <p:spPr>
          <a:xfrm>
            <a:off x="768644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2" name="Rectangle 2351"/>
          <p:cNvSpPr/>
          <p:nvPr/>
        </p:nvSpPr>
        <p:spPr>
          <a:xfrm>
            <a:off x="799897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3" name="Oval 2352"/>
          <p:cNvSpPr/>
          <p:nvPr/>
        </p:nvSpPr>
        <p:spPr>
          <a:xfrm>
            <a:off x="806735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4" name="Moon 2353"/>
          <p:cNvSpPr/>
          <p:nvPr/>
        </p:nvSpPr>
        <p:spPr>
          <a:xfrm>
            <a:off x="806735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5" name="Rectangle 2354"/>
          <p:cNvSpPr/>
          <p:nvPr/>
        </p:nvSpPr>
        <p:spPr>
          <a:xfrm>
            <a:off x="8379877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6" name="Oval 2355"/>
          <p:cNvSpPr/>
          <p:nvPr/>
        </p:nvSpPr>
        <p:spPr>
          <a:xfrm>
            <a:off x="8448253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7" name="Moon 2356"/>
          <p:cNvSpPr/>
          <p:nvPr/>
        </p:nvSpPr>
        <p:spPr>
          <a:xfrm>
            <a:off x="8448253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8" name="Rectangle 2357"/>
          <p:cNvSpPr/>
          <p:nvPr/>
        </p:nvSpPr>
        <p:spPr>
          <a:xfrm>
            <a:off x="8760781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9" name="Oval 2358"/>
          <p:cNvSpPr/>
          <p:nvPr/>
        </p:nvSpPr>
        <p:spPr>
          <a:xfrm>
            <a:off x="882915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0" name="Moon 2359"/>
          <p:cNvSpPr/>
          <p:nvPr/>
        </p:nvSpPr>
        <p:spPr>
          <a:xfrm>
            <a:off x="882915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1" name="Rectangle 2360"/>
          <p:cNvSpPr/>
          <p:nvPr/>
        </p:nvSpPr>
        <p:spPr>
          <a:xfrm>
            <a:off x="9141684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2" name="Oval 2361"/>
          <p:cNvSpPr/>
          <p:nvPr/>
        </p:nvSpPr>
        <p:spPr>
          <a:xfrm>
            <a:off x="921006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3" name="Moon 2362"/>
          <p:cNvSpPr/>
          <p:nvPr/>
        </p:nvSpPr>
        <p:spPr>
          <a:xfrm>
            <a:off x="921006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4" name="Rectangle 2363"/>
          <p:cNvSpPr/>
          <p:nvPr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65" name="Oval 2364"/>
          <p:cNvSpPr/>
          <p:nvPr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6" name="Moon 2365"/>
          <p:cNvSpPr/>
          <p:nvPr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7" name="Rectangle 2366"/>
          <p:cNvSpPr/>
          <p:nvPr/>
        </p:nvSpPr>
        <p:spPr>
          <a:xfrm>
            <a:off x="380904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68" name="Oval 2367"/>
          <p:cNvSpPr/>
          <p:nvPr/>
        </p:nvSpPr>
        <p:spPr>
          <a:xfrm>
            <a:off x="44928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9" name="Moon 2368"/>
          <p:cNvSpPr/>
          <p:nvPr/>
        </p:nvSpPr>
        <p:spPr>
          <a:xfrm>
            <a:off x="44928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0" name="Rectangle 2369"/>
          <p:cNvSpPr/>
          <p:nvPr/>
        </p:nvSpPr>
        <p:spPr>
          <a:xfrm>
            <a:off x="761807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71" name="Oval 2370"/>
          <p:cNvSpPr/>
          <p:nvPr/>
        </p:nvSpPr>
        <p:spPr>
          <a:xfrm>
            <a:off x="830183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2" name="Moon 2371"/>
          <p:cNvSpPr/>
          <p:nvPr/>
        </p:nvSpPr>
        <p:spPr>
          <a:xfrm>
            <a:off x="830183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3" name="Rectangle 2372"/>
          <p:cNvSpPr/>
          <p:nvPr/>
        </p:nvSpPr>
        <p:spPr>
          <a:xfrm>
            <a:off x="1142711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74" name="Oval 2373"/>
          <p:cNvSpPr/>
          <p:nvPr/>
        </p:nvSpPr>
        <p:spPr>
          <a:xfrm>
            <a:off x="121108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5" name="Moon 2374"/>
          <p:cNvSpPr/>
          <p:nvPr/>
        </p:nvSpPr>
        <p:spPr>
          <a:xfrm>
            <a:off x="121108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6" name="Rectangle 2375"/>
          <p:cNvSpPr/>
          <p:nvPr/>
        </p:nvSpPr>
        <p:spPr>
          <a:xfrm>
            <a:off x="1523614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7" name="Oval 2376"/>
          <p:cNvSpPr/>
          <p:nvPr/>
        </p:nvSpPr>
        <p:spPr>
          <a:xfrm>
            <a:off x="159199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8" name="Moon 2377"/>
          <p:cNvSpPr/>
          <p:nvPr/>
        </p:nvSpPr>
        <p:spPr>
          <a:xfrm>
            <a:off x="159199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9" name="Rectangle 2378"/>
          <p:cNvSpPr/>
          <p:nvPr/>
        </p:nvSpPr>
        <p:spPr>
          <a:xfrm>
            <a:off x="1904518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0" name="Oval 2379"/>
          <p:cNvSpPr/>
          <p:nvPr/>
        </p:nvSpPr>
        <p:spPr>
          <a:xfrm>
            <a:off x="197289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1" name="Moon 2380"/>
          <p:cNvSpPr/>
          <p:nvPr/>
        </p:nvSpPr>
        <p:spPr>
          <a:xfrm>
            <a:off x="197289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2" name="Rectangle 2381"/>
          <p:cNvSpPr/>
          <p:nvPr/>
        </p:nvSpPr>
        <p:spPr>
          <a:xfrm>
            <a:off x="2285421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3" name="Oval 2382"/>
          <p:cNvSpPr/>
          <p:nvPr/>
        </p:nvSpPr>
        <p:spPr>
          <a:xfrm>
            <a:off x="235379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4" name="Moon 2383"/>
          <p:cNvSpPr/>
          <p:nvPr/>
        </p:nvSpPr>
        <p:spPr>
          <a:xfrm>
            <a:off x="235379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5" name="Rectangle 2384"/>
          <p:cNvSpPr/>
          <p:nvPr/>
        </p:nvSpPr>
        <p:spPr>
          <a:xfrm>
            <a:off x="2666325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6" name="Oval 2385"/>
          <p:cNvSpPr/>
          <p:nvPr/>
        </p:nvSpPr>
        <p:spPr>
          <a:xfrm>
            <a:off x="273470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7" name="Moon 2386"/>
          <p:cNvSpPr/>
          <p:nvPr/>
        </p:nvSpPr>
        <p:spPr>
          <a:xfrm>
            <a:off x="273470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8" name="Rectangle 2387"/>
          <p:cNvSpPr/>
          <p:nvPr/>
        </p:nvSpPr>
        <p:spPr>
          <a:xfrm>
            <a:off x="3047228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9" name="Oval 2388"/>
          <p:cNvSpPr/>
          <p:nvPr/>
        </p:nvSpPr>
        <p:spPr>
          <a:xfrm>
            <a:off x="311560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0" name="Moon 2389"/>
          <p:cNvSpPr/>
          <p:nvPr/>
        </p:nvSpPr>
        <p:spPr>
          <a:xfrm>
            <a:off x="311560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1" name="Rectangle 2390"/>
          <p:cNvSpPr/>
          <p:nvPr/>
        </p:nvSpPr>
        <p:spPr>
          <a:xfrm>
            <a:off x="3428132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2" name="Oval 2391"/>
          <p:cNvSpPr/>
          <p:nvPr/>
        </p:nvSpPr>
        <p:spPr>
          <a:xfrm>
            <a:off x="349650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3" name="Moon 2392"/>
          <p:cNvSpPr/>
          <p:nvPr/>
        </p:nvSpPr>
        <p:spPr>
          <a:xfrm>
            <a:off x="349650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4" name="Rectangle 2393"/>
          <p:cNvSpPr/>
          <p:nvPr/>
        </p:nvSpPr>
        <p:spPr>
          <a:xfrm>
            <a:off x="3809035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5" name="Oval 2394"/>
          <p:cNvSpPr/>
          <p:nvPr/>
        </p:nvSpPr>
        <p:spPr>
          <a:xfrm>
            <a:off x="387741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6" name="Moon 2395"/>
          <p:cNvSpPr/>
          <p:nvPr/>
        </p:nvSpPr>
        <p:spPr>
          <a:xfrm>
            <a:off x="387741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7" name="Rectangle 2396"/>
          <p:cNvSpPr/>
          <p:nvPr/>
        </p:nvSpPr>
        <p:spPr>
          <a:xfrm>
            <a:off x="4189939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8" name="Oval 2397"/>
          <p:cNvSpPr/>
          <p:nvPr/>
        </p:nvSpPr>
        <p:spPr>
          <a:xfrm>
            <a:off x="4258315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9" name="Moon 2398"/>
          <p:cNvSpPr/>
          <p:nvPr/>
        </p:nvSpPr>
        <p:spPr>
          <a:xfrm>
            <a:off x="4258315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4" name="Rectangle 2423"/>
          <p:cNvSpPr/>
          <p:nvPr/>
        </p:nvSpPr>
        <p:spPr>
          <a:xfrm>
            <a:off x="7618070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5" name="Oval 2424"/>
          <p:cNvSpPr/>
          <p:nvPr/>
        </p:nvSpPr>
        <p:spPr>
          <a:xfrm>
            <a:off x="768644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6" name="Moon 2425"/>
          <p:cNvSpPr/>
          <p:nvPr/>
        </p:nvSpPr>
        <p:spPr>
          <a:xfrm>
            <a:off x="768644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7" name="Rectangle 2426"/>
          <p:cNvSpPr/>
          <p:nvPr/>
        </p:nvSpPr>
        <p:spPr>
          <a:xfrm>
            <a:off x="7998974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8" name="Oval 2427"/>
          <p:cNvSpPr/>
          <p:nvPr/>
        </p:nvSpPr>
        <p:spPr>
          <a:xfrm>
            <a:off x="806735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9" name="Moon 2428"/>
          <p:cNvSpPr/>
          <p:nvPr/>
        </p:nvSpPr>
        <p:spPr>
          <a:xfrm>
            <a:off x="806735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0" name="Rectangle 2429"/>
          <p:cNvSpPr/>
          <p:nvPr/>
        </p:nvSpPr>
        <p:spPr>
          <a:xfrm>
            <a:off x="8379877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31" name="Oval 2430"/>
          <p:cNvSpPr/>
          <p:nvPr/>
        </p:nvSpPr>
        <p:spPr>
          <a:xfrm>
            <a:off x="8448253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2" name="Moon 2431"/>
          <p:cNvSpPr/>
          <p:nvPr/>
        </p:nvSpPr>
        <p:spPr>
          <a:xfrm>
            <a:off x="8448253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3" name="Rectangle 2432"/>
          <p:cNvSpPr/>
          <p:nvPr/>
        </p:nvSpPr>
        <p:spPr>
          <a:xfrm>
            <a:off x="8760781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4" name="Oval 2433"/>
          <p:cNvSpPr/>
          <p:nvPr/>
        </p:nvSpPr>
        <p:spPr>
          <a:xfrm>
            <a:off x="882915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5" name="Moon 2434"/>
          <p:cNvSpPr/>
          <p:nvPr/>
        </p:nvSpPr>
        <p:spPr>
          <a:xfrm>
            <a:off x="882915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6" name="Rectangle 2435"/>
          <p:cNvSpPr/>
          <p:nvPr/>
        </p:nvSpPr>
        <p:spPr>
          <a:xfrm>
            <a:off x="9141684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7" name="Oval 2436"/>
          <p:cNvSpPr/>
          <p:nvPr/>
        </p:nvSpPr>
        <p:spPr>
          <a:xfrm>
            <a:off x="921006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8" name="Moon 2437"/>
          <p:cNvSpPr/>
          <p:nvPr/>
        </p:nvSpPr>
        <p:spPr>
          <a:xfrm>
            <a:off x="921006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9" name="Rectangle 2438"/>
          <p:cNvSpPr/>
          <p:nvPr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0" name="Oval 2439"/>
          <p:cNvSpPr/>
          <p:nvPr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1" name="Moon 2440"/>
          <p:cNvSpPr/>
          <p:nvPr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2" name="Rectangle 2441"/>
          <p:cNvSpPr/>
          <p:nvPr/>
        </p:nvSpPr>
        <p:spPr>
          <a:xfrm>
            <a:off x="38090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3" name="Oval 2442"/>
          <p:cNvSpPr/>
          <p:nvPr/>
        </p:nvSpPr>
        <p:spPr>
          <a:xfrm>
            <a:off x="44928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4" name="Moon 2443"/>
          <p:cNvSpPr/>
          <p:nvPr/>
        </p:nvSpPr>
        <p:spPr>
          <a:xfrm>
            <a:off x="44928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5" name="Rectangle 2444"/>
          <p:cNvSpPr/>
          <p:nvPr/>
        </p:nvSpPr>
        <p:spPr>
          <a:xfrm>
            <a:off x="761807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6" name="Oval 2445"/>
          <p:cNvSpPr/>
          <p:nvPr/>
        </p:nvSpPr>
        <p:spPr>
          <a:xfrm>
            <a:off x="830183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7" name="Moon 2446"/>
          <p:cNvSpPr/>
          <p:nvPr/>
        </p:nvSpPr>
        <p:spPr>
          <a:xfrm>
            <a:off x="830183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8" name="Rectangle 2447"/>
          <p:cNvSpPr/>
          <p:nvPr/>
        </p:nvSpPr>
        <p:spPr>
          <a:xfrm>
            <a:off x="1142711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9" name="Oval 2448"/>
          <p:cNvSpPr/>
          <p:nvPr/>
        </p:nvSpPr>
        <p:spPr>
          <a:xfrm>
            <a:off x="121108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0" name="Moon 2449"/>
          <p:cNvSpPr/>
          <p:nvPr/>
        </p:nvSpPr>
        <p:spPr>
          <a:xfrm>
            <a:off x="121108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1" name="Rectangle 2450"/>
          <p:cNvSpPr/>
          <p:nvPr/>
        </p:nvSpPr>
        <p:spPr>
          <a:xfrm>
            <a:off x="152361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2" name="Oval 2451"/>
          <p:cNvSpPr/>
          <p:nvPr/>
        </p:nvSpPr>
        <p:spPr>
          <a:xfrm>
            <a:off x="159199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3" name="Moon 2452"/>
          <p:cNvSpPr/>
          <p:nvPr/>
        </p:nvSpPr>
        <p:spPr>
          <a:xfrm>
            <a:off x="159199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4" name="Rectangle 2453"/>
          <p:cNvSpPr/>
          <p:nvPr/>
        </p:nvSpPr>
        <p:spPr>
          <a:xfrm>
            <a:off x="1904518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5" name="Oval 2454"/>
          <p:cNvSpPr/>
          <p:nvPr/>
        </p:nvSpPr>
        <p:spPr>
          <a:xfrm>
            <a:off x="197289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6" name="Moon 2455"/>
          <p:cNvSpPr/>
          <p:nvPr/>
        </p:nvSpPr>
        <p:spPr>
          <a:xfrm>
            <a:off x="197289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7" name="Rectangle 2456"/>
          <p:cNvSpPr/>
          <p:nvPr/>
        </p:nvSpPr>
        <p:spPr>
          <a:xfrm>
            <a:off x="2285421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8" name="Oval 2457"/>
          <p:cNvSpPr/>
          <p:nvPr/>
        </p:nvSpPr>
        <p:spPr>
          <a:xfrm>
            <a:off x="235379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9" name="Moon 2458"/>
          <p:cNvSpPr/>
          <p:nvPr/>
        </p:nvSpPr>
        <p:spPr>
          <a:xfrm>
            <a:off x="235379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0" name="Rectangle 2459"/>
          <p:cNvSpPr/>
          <p:nvPr/>
        </p:nvSpPr>
        <p:spPr>
          <a:xfrm>
            <a:off x="2666325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1" name="Oval 2460"/>
          <p:cNvSpPr/>
          <p:nvPr/>
        </p:nvSpPr>
        <p:spPr>
          <a:xfrm>
            <a:off x="273470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2" name="Moon 2461"/>
          <p:cNvSpPr/>
          <p:nvPr/>
        </p:nvSpPr>
        <p:spPr>
          <a:xfrm>
            <a:off x="273470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3" name="Rectangle 2462"/>
          <p:cNvSpPr/>
          <p:nvPr/>
        </p:nvSpPr>
        <p:spPr>
          <a:xfrm>
            <a:off x="3047228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4" name="Oval 2463"/>
          <p:cNvSpPr/>
          <p:nvPr/>
        </p:nvSpPr>
        <p:spPr>
          <a:xfrm>
            <a:off x="311560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5" name="Moon 2464"/>
          <p:cNvSpPr/>
          <p:nvPr/>
        </p:nvSpPr>
        <p:spPr>
          <a:xfrm>
            <a:off x="311560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8" name="Rectangle 2507"/>
          <p:cNvSpPr/>
          <p:nvPr/>
        </p:nvSpPr>
        <p:spPr>
          <a:xfrm>
            <a:off x="8760781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9" name="Oval 2508"/>
          <p:cNvSpPr/>
          <p:nvPr/>
        </p:nvSpPr>
        <p:spPr>
          <a:xfrm>
            <a:off x="882915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0" name="Moon 2509"/>
          <p:cNvSpPr/>
          <p:nvPr/>
        </p:nvSpPr>
        <p:spPr>
          <a:xfrm>
            <a:off x="882915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1" name="Rectangle 2510"/>
          <p:cNvSpPr/>
          <p:nvPr/>
        </p:nvSpPr>
        <p:spPr>
          <a:xfrm>
            <a:off x="9141684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2" name="Oval 2511"/>
          <p:cNvSpPr/>
          <p:nvPr/>
        </p:nvSpPr>
        <p:spPr>
          <a:xfrm>
            <a:off x="921006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3" name="Moon 2512"/>
          <p:cNvSpPr/>
          <p:nvPr/>
        </p:nvSpPr>
        <p:spPr>
          <a:xfrm>
            <a:off x="921006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4" name="Rectangle 2513"/>
          <p:cNvSpPr/>
          <p:nvPr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5" name="Oval 2514"/>
          <p:cNvSpPr/>
          <p:nvPr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6" name="Moon 2515"/>
          <p:cNvSpPr/>
          <p:nvPr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7" name="Rectangle 2516"/>
          <p:cNvSpPr/>
          <p:nvPr/>
        </p:nvSpPr>
        <p:spPr>
          <a:xfrm>
            <a:off x="380904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8" name="Oval 2517"/>
          <p:cNvSpPr/>
          <p:nvPr/>
        </p:nvSpPr>
        <p:spPr>
          <a:xfrm>
            <a:off x="44928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9" name="Moon 2518"/>
          <p:cNvSpPr/>
          <p:nvPr/>
        </p:nvSpPr>
        <p:spPr>
          <a:xfrm>
            <a:off x="44928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0" name="Rectangle 2519"/>
          <p:cNvSpPr/>
          <p:nvPr/>
        </p:nvSpPr>
        <p:spPr>
          <a:xfrm>
            <a:off x="761807" y="304691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1" name="Oval 2520"/>
          <p:cNvSpPr/>
          <p:nvPr/>
        </p:nvSpPr>
        <p:spPr>
          <a:xfrm>
            <a:off x="830183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2" name="Moon 2521"/>
          <p:cNvSpPr/>
          <p:nvPr/>
        </p:nvSpPr>
        <p:spPr>
          <a:xfrm>
            <a:off x="830183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3" name="Rectangle 2522"/>
          <p:cNvSpPr/>
          <p:nvPr/>
        </p:nvSpPr>
        <p:spPr>
          <a:xfrm>
            <a:off x="1142711" y="304691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4" name="Oval 2523"/>
          <p:cNvSpPr/>
          <p:nvPr/>
        </p:nvSpPr>
        <p:spPr>
          <a:xfrm>
            <a:off x="121108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5" name="Moon 2524"/>
          <p:cNvSpPr/>
          <p:nvPr/>
        </p:nvSpPr>
        <p:spPr>
          <a:xfrm>
            <a:off x="121108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6" name="Rectangle 2525"/>
          <p:cNvSpPr/>
          <p:nvPr/>
        </p:nvSpPr>
        <p:spPr>
          <a:xfrm>
            <a:off x="1523614" y="304691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7" name="Oval 2526"/>
          <p:cNvSpPr/>
          <p:nvPr/>
        </p:nvSpPr>
        <p:spPr>
          <a:xfrm>
            <a:off x="159199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8" name="Moon 2527"/>
          <p:cNvSpPr/>
          <p:nvPr/>
        </p:nvSpPr>
        <p:spPr>
          <a:xfrm>
            <a:off x="159199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9" name="Rectangle 2528"/>
          <p:cNvSpPr/>
          <p:nvPr/>
        </p:nvSpPr>
        <p:spPr>
          <a:xfrm>
            <a:off x="1904518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0" name="Oval 2529"/>
          <p:cNvSpPr/>
          <p:nvPr/>
        </p:nvSpPr>
        <p:spPr>
          <a:xfrm>
            <a:off x="197289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1" name="Moon 2530"/>
          <p:cNvSpPr/>
          <p:nvPr/>
        </p:nvSpPr>
        <p:spPr>
          <a:xfrm>
            <a:off x="197289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2" name="Rectangle 2531"/>
          <p:cNvSpPr/>
          <p:nvPr/>
        </p:nvSpPr>
        <p:spPr>
          <a:xfrm>
            <a:off x="2285421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3" name="Oval 2532"/>
          <p:cNvSpPr/>
          <p:nvPr/>
        </p:nvSpPr>
        <p:spPr>
          <a:xfrm>
            <a:off x="235379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4" name="Moon 2533"/>
          <p:cNvSpPr/>
          <p:nvPr/>
        </p:nvSpPr>
        <p:spPr>
          <a:xfrm>
            <a:off x="235379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9" name="Rectangle 2588"/>
          <p:cNvSpPr/>
          <p:nvPr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0" name="Oval 2589"/>
          <p:cNvSpPr/>
          <p:nvPr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1" name="Moon 2590"/>
          <p:cNvSpPr/>
          <p:nvPr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2" name="Rectangle 2591"/>
          <p:cNvSpPr/>
          <p:nvPr/>
        </p:nvSpPr>
        <p:spPr>
          <a:xfrm>
            <a:off x="380904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93" name="Oval 2592"/>
          <p:cNvSpPr/>
          <p:nvPr/>
        </p:nvSpPr>
        <p:spPr>
          <a:xfrm>
            <a:off x="44928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4" name="Moon 2593"/>
          <p:cNvSpPr/>
          <p:nvPr/>
        </p:nvSpPr>
        <p:spPr>
          <a:xfrm>
            <a:off x="44928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5" name="Rectangle 2594"/>
          <p:cNvSpPr/>
          <p:nvPr/>
        </p:nvSpPr>
        <p:spPr>
          <a:xfrm>
            <a:off x="761807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6" name="Oval 2595"/>
          <p:cNvSpPr/>
          <p:nvPr/>
        </p:nvSpPr>
        <p:spPr>
          <a:xfrm>
            <a:off x="830183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7" name="Moon 2596"/>
          <p:cNvSpPr/>
          <p:nvPr/>
        </p:nvSpPr>
        <p:spPr>
          <a:xfrm>
            <a:off x="830183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8" name="Rectangle 2597"/>
          <p:cNvSpPr/>
          <p:nvPr/>
        </p:nvSpPr>
        <p:spPr>
          <a:xfrm>
            <a:off x="114271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9" name="Oval 2598"/>
          <p:cNvSpPr/>
          <p:nvPr/>
        </p:nvSpPr>
        <p:spPr>
          <a:xfrm>
            <a:off x="121108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0" name="Moon 2599"/>
          <p:cNvSpPr/>
          <p:nvPr/>
        </p:nvSpPr>
        <p:spPr>
          <a:xfrm>
            <a:off x="121108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1" name="Rectangle 2600"/>
          <p:cNvSpPr/>
          <p:nvPr/>
        </p:nvSpPr>
        <p:spPr>
          <a:xfrm>
            <a:off x="1523614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2" name="Oval 2601"/>
          <p:cNvSpPr/>
          <p:nvPr/>
        </p:nvSpPr>
        <p:spPr>
          <a:xfrm>
            <a:off x="159199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3" name="Moon 2602"/>
          <p:cNvSpPr/>
          <p:nvPr/>
        </p:nvSpPr>
        <p:spPr>
          <a:xfrm>
            <a:off x="159199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4" name="Rectangle 2603"/>
          <p:cNvSpPr/>
          <p:nvPr/>
        </p:nvSpPr>
        <p:spPr>
          <a:xfrm>
            <a:off x="1904518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5" name="Oval 2604"/>
          <p:cNvSpPr/>
          <p:nvPr/>
        </p:nvSpPr>
        <p:spPr>
          <a:xfrm>
            <a:off x="197289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6" name="Moon 2605"/>
          <p:cNvSpPr/>
          <p:nvPr/>
        </p:nvSpPr>
        <p:spPr>
          <a:xfrm>
            <a:off x="197289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4" name="Rectangle 2663"/>
          <p:cNvSpPr/>
          <p:nvPr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5" name="Oval 2664"/>
          <p:cNvSpPr/>
          <p:nvPr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6" name="Moon 2665"/>
          <p:cNvSpPr/>
          <p:nvPr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7" name="Rectangle 2666"/>
          <p:cNvSpPr/>
          <p:nvPr/>
        </p:nvSpPr>
        <p:spPr>
          <a:xfrm>
            <a:off x="380904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8" name="Oval 2667"/>
          <p:cNvSpPr/>
          <p:nvPr/>
        </p:nvSpPr>
        <p:spPr>
          <a:xfrm>
            <a:off x="44928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9" name="Moon 2668"/>
          <p:cNvSpPr/>
          <p:nvPr/>
        </p:nvSpPr>
        <p:spPr>
          <a:xfrm>
            <a:off x="44928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0" name="Rectangle 2669"/>
          <p:cNvSpPr/>
          <p:nvPr/>
        </p:nvSpPr>
        <p:spPr>
          <a:xfrm>
            <a:off x="761807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1" name="Oval 2670"/>
          <p:cNvSpPr/>
          <p:nvPr/>
        </p:nvSpPr>
        <p:spPr>
          <a:xfrm>
            <a:off x="830183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2" name="Moon 2671"/>
          <p:cNvSpPr/>
          <p:nvPr/>
        </p:nvSpPr>
        <p:spPr>
          <a:xfrm>
            <a:off x="830183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3" name="Rectangle 2672"/>
          <p:cNvSpPr/>
          <p:nvPr/>
        </p:nvSpPr>
        <p:spPr>
          <a:xfrm>
            <a:off x="1142711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4" name="Oval 2673"/>
          <p:cNvSpPr/>
          <p:nvPr/>
        </p:nvSpPr>
        <p:spPr>
          <a:xfrm>
            <a:off x="1211087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5" name="Moon 2674"/>
          <p:cNvSpPr/>
          <p:nvPr/>
        </p:nvSpPr>
        <p:spPr>
          <a:xfrm>
            <a:off x="1211087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6" name="Rectangle 2675"/>
          <p:cNvSpPr/>
          <p:nvPr/>
        </p:nvSpPr>
        <p:spPr>
          <a:xfrm>
            <a:off x="1523614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7" name="Oval 2676"/>
          <p:cNvSpPr/>
          <p:nvPr/>
        </p:nvSpPr>
        <p:spPr>
          <a:xfrm>
            <a:off x="159199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8" name="Moon 2677"/>
          <p:cNvSpPr/>
          <p:nvPr/>
        </p:nvSpPr>
        <p:spPr>
          <a:xfrm>
            <a:off x="159199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9" name="Rectangle 2738"/>
          <p:cNvSpPr/>
          <p:nvPr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40" name="Oval 2739"/>
          <p:cNvSpPr/>
          <p:nvPr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1" name="Moon 2740"/>
          <p:cNvSpPr/>
          <p:nvPr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2" name="Rectangle 2741"/>
          <p:cNvSpPr/>
          <p:nvPr/>
        </p:nvSpPr>
        <p:spPr>
          <a:xfrm>
            <a:off x="380904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3" name="Oval 2742"/>
          <p:cNvSpPr/>
          <p:nvPr/>
        </p:nvSpPr>
        <p:spPr>
          <a:xfrm>
            <a:off x="44928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4" name="Moon 2743"/>
          <p:cNvSpPr/>
          <p:nvPr/>
        </p:nvSpPr>
        <p:spPr>
          <a:xfrm>
            <a:off x="44928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5" name="Rectangle 2744"/>
          <p:cNvSpPr/>
          <p:nvPr/>
        </p:nvSpPr>
        <p:spPr>
          <a:xfrm>
            <a:off x="761807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6" name="Oval 2745"/>
          <p:cNvSpPr/>
          <p:nvPr/>
        </p:nvSpPr>
        <p:spPr>
          <a:xfrm>
            <a:off x="830183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7" name="Moon 2746"/>
          <p:cNvSpPr/>
          <p:nvPr/>
        </p:nvSpPr>
        <p:spPr>
          <a:xfrm>
            <a:off x="830183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8" name="Rectangle 2747"/>
          <p:cNvSpPr/>
          <p:nvPr/>
        </p:nvSpPr>
        <p:spPr>
          <a:xfrm>
            <a:off x="1142711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9" name="Oval 2748"/>
          <p:cNvSpPr/>
          <p:nvPr/>
        </p:nvSpPr>
        <p:spPr>
          <a:xfrm>
            <a:off x="1211087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0" name="Moon 2749"/>
          <p:cNvSpPr/>
          <p:nvPr/>
        </p:nvSpPr>
        <p:spPr>
          <a:xfrm>
            <a:off x="1211087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1" name="Rectangle 2750"/>
          <p:cNvSpPr/>
          <p:nvPr/>
        </p:nvSpPr>
        <p:spPr>
          <a:xfrm>
            <a:off x="1523614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4" name="Rectangle 2813"/>
          <p:cNvSpPr/>
          <p:nvPr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15" name="Oval 2814"/>
          <p:cNvSpPr/>
          <p:nvPr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6" name="Moon 2815"/>
          <p:cNvSpPr/>
          <p:nvPr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7" name="Rectangle 2816"/>
          <p:cNvSpPr/>
          <p:nvPr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18" name="Oval 2817"/>
          <p:cNvSpPr/>
          <p:nvPr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9" name="Moon 2818"/>
          <p:cNvSpPr/>
          <p:nvPr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0" name="Rectangle 2819"/>
          <p:cNvSpPr/>
          <p:nvPr/>
        </p:nvSpPr>
        <p:spPr>
          <a:xfrm>
            <a:off x="761807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1" name="Oval 2820"/>
          <p:cNvSpPr/>
          <p:nvPr/>
        </p:nvSpPr>
        <p:spPr>
          <a:xfrm>
            <a:off x="83018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2" name="Moon 2821"/>
          <p:cNvSpPr/>
          <p:nvPr/>
        </p:nvSpPr>
        <p:spPr>
          <a:xfrm>
            <a:off x="83018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9" name="Rectangle 2888"/>
          <p:cNvSpPr/>
          <p:nvPr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90" name="Oval 2889"/>
          <p:cNvSpPr/>
          <p:nvPr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1" name="Moon 2890"/>
          <p:cNvSpPr/>
          <p:nvPr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2" name="Rectangle 2891"/>
          <p:cNvSpPr/>
          <p:nvPr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93" name="Oval 2892"/>
          <p:cNvSpPr/>
          <p:nvPr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4" name="Moon 2893"/>
          <p:cNvSpPr/>
          <p:nvPr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5" name="Rectangle 2894"/>
          <p:cNvSpPr/>
          <p:nvPr/>
        </p:nvSpPr>
        <p:spPr>
          <a:xfrm>
            <a:off x="76180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6" name="Oval 2895"/>
          <p:cNvSpPr/>
          <p:nvPr/>
        </p:nvSpPr>
        <p:spPr>
          <a:xfrm>
            <a:off x="83018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7" name="Moon 2896"/>
          <p:cNvSpPr/>
          <p:nvPr/>
        </p:nvSpPr>
        <p:spPr>
          <a:xfrm>
            <a:off x="83018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4" name="Rectangle 2963"/>
          <p:cNvSpPr/>
          <p:nvPr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65" name="Oval 2964"/>
          <p:cNvSpPr/>
          <p:nvPr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6" name="Moon 2965"/>
          <p:cNvSpPr/>
          <p:nvPr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7" name="Rectangle 2966"/>
          <p:cNvSpPr/>
          <p:nvPr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68" name="Oval 2967"/>
          <p:cNvSpPr/>
          <p:nvPr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9" name="Moon 2968"/>
          <p:cNvSpPr/>
          <p:nvPr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9" name="Rectangle 3038"/>
          <p:cNvSpPr/>
          <p:nvPr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0" name="Oval 3039"/>
          <p:cNvSpPr/>
          <p:nvPr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1" name="Moon 3040"/>
          <p:cNvSpPr/>
          <p:nvPr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2" name="Rectangle 3041"/>
          <p:cNvSpPr/>
          <p:nvPr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3" name="Oval 3042"/>
          <p:cNvSpPr/>
          <p:nvPr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4" name="Moon 3043"/>
          <p:cNvSpPr/>
          <p:nvPr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4" name="Rectangle 3113"/>
          <p:cNvSpPr/>
          <p:nvPr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5" name="Oval 3114"/>
          <p:cNvSpPr/>
          <p:nvPr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6" name="Moon 3115"/>
          <p:cNvSpPr/>
          <p:nvPr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7" name="Rectangle 3116"/>
          <p:cNvSpPr/>
          <p:nvPr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8" name="Oval 3117"/>
          <p:cNvSpPr/>
          <p:nvPr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9" name="Moon 3118"/>
          <p:cNvSpPr/>
          <p:nvPr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9" name="Rectangle 3188"/>
          <p:cNvSpPr/>
          <p:nvPr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0" name="Oval 3189"/>
          <p:cNvSpPr/>
          <p:nvPr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1" name="Moon 3190"/>
          <p:cNvSpPr/>
          <p:nvPr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2" name="Rectangle 3191"/>
          <p:cNvSpPr/>
          <p:nvPr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93" name="Oval 3192"/>
          <p:cNvSpPr/>
          <p:nvPr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4" name="Moon 3193"/>
          <p:cNvSpPr/>
          <p:nvPr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5" name="Rectangle 3194"/>
          <p:cNvSpPr/>
          <p:nvPr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6" name="Oval 3195"/>
          <p:cNvSpPr/>
          <p:nvPr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7" name="Moon 3196"/>
          <p:cNvSpPr/>
          <p:nvPr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8" name="Rectangle 3197"/>
          <p:cNvSpPr/>
          <p:nvPr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99" name="Oval 3198"/>
          <p:cNvSpPr/>
          <p:nvPr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0" name="Moon 3199"/>
          <p:cNvSpPr/>
          <p:nvPr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1" name="Rectangle 3200"/>
          <p:cNvSpPr/>
          <p:nvPr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02" name="Oval 3201"/>
          <p:cNvSpPr/>
          <p:nvPr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3" name="Moon 3202"/>
          <p:cNvSpPr/>
          <p:nvPr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4" name="Rectangle 3203"/>
          <p:cNvSpPr/>
          <p:nvPr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5" name="Oval 3204"/>
          <p:cNvSpPr/>
          <p:nvPr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6" name="Moon 3205"/>
          <p:cNvSpPr/>
          <p:nvPr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7" name="Rectangle 3206"/>
          <p:cNvSpPr/>
          <p:nvPr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8" name="Oval 3207"/>
          <p:cNvSpPr/>
          <p:nvPr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9" name="Moon 3208"/>
          <p:cNvSpPr/>
          <p:nvPr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0" name="Rectangle 3209"/>
          <p:cNvSpPr/>
          <p:nvPr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1" name="Oval 3210"/>
          <p:cNvSpPr/>
          <p:nvPr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2" name="Moon 3211"/>
          <p:cNvSpPr/>
          <p:nvPr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3" name="Rectangle 3212"/>
          <p:cNvSpPr/>
          <p:nvPr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4" name="Oval 3213"/>
          <p:cNvSpPr/>
          <p:nvPr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5" name="Moon 3214"/>
          <p:cNvSpPr/>
          <p:nvPr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6" name="Rectangle 3215"/>
          <p:cNvSpPr/>
          <p:nvPr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7" name="Oval 3216"/>
          <p:cNvSpPr/>
          <p:nvPr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8" name="Moon 3217"/>
          <p:cNvSpPr/>
          <p:nvPr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9" name="Rectangle 3218"/>
          <p:cNvSpPr/>
          <p:nvPr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20" name="Oval 3219"/>
          <p:cNvSpPr/>
          <p:nvPr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1" name="Moon 3220"/>
          <p:cNvSpPr/>
          <p:nvPr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2" name="Rectangle 3221"/>
          <p:cNvSpPr/>
          <p:nvPr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23" name="Oval 3222"/>
          <p:cNvSpPr/>
          <p:nvPr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4" name="Moon 3223"/>
          <p:cNvSpPr/>
          <p:nvPr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5" name="Rectangle 3224"/>
          <p:cNvSpPr/>
          <p:nvPr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6" name="Oval 3225"/>
          <p:cNvSpPr/>
          <p:nvPr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7" name="Moon 3226"/>
          <p:cNvSpPr/>
          <p:nvPr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8" name="Rectangle 3227"/>
          <p:cNvSpPr/>
          <p:nvPr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9" name="Oval 3228"/>
          <p:cNvSpPr/>
          <p:nvPr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0" name="Moon 3229"/>
          <p:cNvSpPr/>
          <p:nvPr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1" name="Rectangle 3230"/>
          <p:cNvSpPr/>
          <p:nvPr/>
        </p:nvSpPr>
        <p:spPr>
          <a:xfrm>
            <a:off x="952258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2" name="Oval 3231"/>
          <p:cNvSpPr/>
          <p:nvPr/>
        </p:nvSpPr>
        <p:spPr>
          <a:xfrm>
            <a:off x="959096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3" name="Moon 3232"/>
          <p:cNvSpPr/>
          <p:nvPr/>
        </p:nvSpPr>
        <p:spPr>
          <a:xfrm>
            <a:off x="959096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4" name="Rectangle 3233"/>
          <p:cNvSpPr/>
          <p:nvPr/>
        </p:nvSpPr>
        <p:spPr>
          <a:xfrm>
            <a:off x="990349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5" name="Oval 3234"/>
          <p:cNvSpPr/>
          <p:nvPr/>
        </p:nvSpPr>
        <p:spPr>
          <a:xfrm>
            <a:off x="997186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6" name="Moon 3235"/>
          <p:cNvSpPr/>
          <p:nvPr/>
        </p:nvSpPr>
        <p:spPr>
          <a:xfrm>
            <a:off x="997186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7" name="Rectangle 3236"/>
          <p:cNvSpPr/>
          <p:nvPr/>
        </p:nvSpPr>
        <p:spPr>
          <a:xfrm>
            <a:off x="1028439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8" name="Oval 3237"/>
          <p:cNvSpPr/>
          <p:nvPr/>
        </p:nvSpPr>
        <p:spPr>
          <a:xfrm>
            <a:off x="1035277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9" name="Moon 3238"/>
          <p:cNvSpPr/>
          <p:nvPr/>
        </p:nvSpPr>
        <p:spPr>
          <a:xfrm>
            <a:off x="1035277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0" name="Rectangle 3239"/>
          <p:cNvSpPr/>
          <p:nvPr/>
        </p:nvSpPr>
        <p:spPr>
          <a:xfrm>
            <a:off x="10665298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41" name="Oval 3240"/>
          <p:cNvSpPr/>
          <p:nvPr/>
        </p:nvSpPr>
        <p:spPr>
          <a:xfrm>
            <a:off x="1073367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2" name="Moon 3241"/>
          <p:cNvSpPr/>
          <p:nvPr/>
        </p:nvSpPr>
        <p:spPr>
          <a:xfrm>
            <a:off x="1073367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3" name="Rectangle 3242"/>
          <p:cNvSpPr/>
          <p:nvPr/>
        </p:nvSpPr>
        <p:spPr>
          <a:xfrm>
            <a:off x="110462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44" name="Oval 3243"/>
          <p:cNvSpPr/>
          <p:nvPr/>
        </p:nvSpPr>
        <p:spPr>
          <a:xfrm>
            <a:off x="111145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5" name="Moon 3244"/>
          <p:cNvSpPr/>
          <p:nvPr/>
        </p:nvSpPr>
        <p:spPr>
          <a:xfrm>
            <a:off x="111145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6" name="Rectangle 3245"/>
          <p:cNvSpPr/>
          <p:nvPr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7" name="Oval 3246"/>
          <p:cNvSpPr/>
          <p:nvPr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8" name="Moon 3247"/>
          <p:cNvSpPr/>
          <p:nvPr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9" name="Rectangle 3248"/>
          <p:cNvSpPr/>
          <p:nvPr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50" name="Oval 3249"/>
          <p:cNvSpPr/>
          <p:nvPr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1" name="Moon 3250"/>
          <p:cNvSpPr/>
          <p:nvPr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2" name="Rectangle 3251"/>
          <p:cNvSpPr/>
          <p:nvPr/>
        </p:nvSpPr>
        <p:spPr>
          <a:xfrm>
            <a:off x="952258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3" name="Oval 3252"/>
          <p:cNvSpPr/>
          <p:nvPr/>
        </p:nvSpPr>
        <p:spPr>
          <a:xfrm>
            <a:off x="959096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4" name="Moon 3253"/>
          <p:cNvSpPr/>
          <p:nvPr/>
        </p:nvSpPr>
        <p:spPr>
          <a:xfrm>
            <a:off x="959096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5" name="Rectangle 3254"/>
          <p:cNvSpPr/>
          <p:nvPr/>
        </p:nvSpPr>
        <p:spPr>
          <a:xfrm>
            <a:off x="9903491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6" name="Oval 3255"/>
          <p:cNvSpPr/>
          <p:nvPr/>
        </p:nvSpPr>
        <p:spPr>
          <a:xfrm>
            <a:off x="997186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7" name="Moon 3256"/>
          <p:cNvSpPr/>
          <p:nvPr/>
        </p:nvSpPr>
        <p:spPr>
          <a:xfrm>
            <a:off x="997186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8" name="Rectangle 3257"/>
          <p:cNvSpPr/>
          <p:nvPr/>
        </p:nvSpPr>
        <p:spPr>
          <a:xfrm>
            <a:off x="10284395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9" name="Oval 3258"/>
          <p:cNvSpPr/>
          <p:nvPr/>
        </p:nvSpPr>
        <p:spPr>
          <a:xfrm>
            <a:off x="1035277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0" name="Moon 3259"/>
          <p:cNvSpPr/>
          <p:nvPr/>
        </p:nvSpPr>
        <p:spPr>
          <a:xfrm>
            <a:off x="1035277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1" name="Rectangle 3260"/>
          <p:cNvSpPr/>
          <p:nvPr/>
        </p:nvSpPr>
        <p:spPr>
          <a:xfrm>
            <a:off x="1066529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2" name="Oval 3261"/>
          <p:cNvSpPr/>
          <p:nvPr/>
        </p:nvSpPr>
        <p:spPr>
          <a:xfrm>
            <a:off x="1073367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3" name="Moon 3262"/>
          <p:cNvSpPr/>
          <p:nvPr/>
        </p:nvSpPr>
        <p:spPr>
          <a:xfrm>
            <a:off x="1073367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4" name="Rectangle 3263"/>
          <p:cNvSpPr/>
          <p:nvPr/>
        </p:nvSpPr>
        <p:spPr>
          <a:xfrm>
            <a:off x="110462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5" name="Oval 3264"/>
          <p:cNvSpPr/>
          <p:nvPr/>
        </p:nvSpPr>
        <p:spPr>
          <a:xfrm>
            <a:off x="111145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6" name="Moon 3265"/>
          <p:cNvSpPr/>
          <p:nvPr/>
        </p:nvSpPr>
        <p:spPr>
          <a:xfrm>
            <a:off x="111145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7" name="Rectangle 3266"/>
          <p:cNvSpPr/>
          <p:nvPr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8" name="Oval 3267"/>
          <p:cNvSpPr/>
          <p:nvPr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9" name="Moon 3268"/>
          <p:cNvSpPr/>
          <p:nvPr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0" name="Rectangle 3269"/>
          <p:cNvSpPr/>
          <p:nvPr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1" name="Oval 3270"/>
          <p:cNvSpPr/>
          <p:nvPr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2" name="Moon 3271"/>
          <p:cNvSpPr/>
          <p:nvPr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3" name="Rectangle 3272"/>
          <p:cNvSpPr/>
          <p:nvPr/>
        </p:nvSpPr>
        <p:spPr>
          <a:xfrm>
            <a:off x="9522588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4" name="Oval 3273"/>
          <p:cNvSpPr/>
          <p:nvPr/>
        </p:nvSpPr>
        <p:spPr>
          <a:xfrm>
            <a:off x="959096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5" name="Moon 3274"/>
          <p:cNvSpPr/>
          <p:nvPr/>
        </p:nvSpPr>
        <p:spPr>
          <a:xfrm>
            <a:off x="959096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6" name="Rectangle 3275"/>
          <p:cNvSpPr/>
          <p:nvPr/>
        </p:nvSpPr>
        <p:spPr>
          <a:xfrm>
            <a:off x="9903491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7" name="Oval 3276"/>
          <p:cNvSpPr/>
          <p:nvPr/>
        </p:nvSpPr>
        <p:spPr>
          <a:xfrm>
            <a:off x="997186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8" name="Moon 3277"/>
          <p:cNvSpPr/>
          <p:nvPr/>
        </p:nvSpPr>
        <p:spPr>
          <a:xfrm>
            <a:off x="997186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9" name="Rectangle 3278"/>
          <p:cNvSpPr/>
          <p:nvPr/>
        </p:nvSpPr>
        <p:spPr>
          <a:xfrm>
            <a:off x="1028439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0" name="Oval 3279"/>
          <p:cNvSpPr/>
          <p:nvPr/>
        </p:nvSpPr>
        <p:spPr>
          <a:xfrm>
            <a:off x="1035277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1" name="Moon 3280"/>
          <p:cNvSpPr/>
          <p:nvPr/>
        </p:nvSpPr>
        <p:spPr>
          <a:xfrm>
            <a:off x="1035277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2" name="Rectangle 3281"/>
          <p:cNvSpPr/>
          <p:nvPr/>
        </p:nvSpPr>
        <p:spPr>
          <a:xfrm>
            <a:off x="10665298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3" name="Oval 3282"/>
          <p:cNvSpPr/>
          <p:nvPr/>
        </p:nvSpPr>
        <p:spPr>
          <a:xfrm>
            <a:off x="1073367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4" name="Moon 3283"/>
          <p:cNvSpPr/>
          <p:nvPr/>
        </p:nvSpPr>
        <p:spPr>
          <a:xfrm>
            <a:off x="1073367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5" name="Rectangle 3284"/>
          <p:cNvSpPr/>
          <p:nvPr/>
        </p:nvSpPr>
        <p:spPr>
          <a:xfrm>
            <a:off x="11046202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6" name="Oval 3285"/>
          <p:cNvSpPr/>
          <p:nvPr/>
        </p:nvSpPr>
        <p:spPr>
          <a:xfrm>
            <a:off x="111145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7" name="Moon 3286"/>
          <p:cNvSpPr/>
          <p:nvPr/>
        </p:nvSpPr>
        <p:spPr>
          <a:xfrm>
            <a:off x="111145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8" name="Rectangle 3287"/>
          <p:cNvSpPr/>
          <p:nvPr/>
        </p:nvSpPr>
        <p:spPr>
          <a:xfrm>
            <a:off x="1142710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9" name="Oval 3288"/>
          <p:cNvSpPr/>
          <p:nvPr/>
        </p:nvSpPr>
        <p:spPr>
          <a:xfrm>
            <a:off x="1149548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0" name="Moon 3289"/>
          <p:cNvSpPr/>
          <p:nvPr/>
        </p:nvSpPr>
        <p:spPr>
          <a:xfrm>
            <a:off x="1149548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1" name="Rectangle 3290"/>
          <p:cNvSpPr/>
          <p:nvPr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92" name="Oval 3291"/>
          <p:cNvSpPr/>
          <p:nvPr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3" name="Moon 3292"/>
          <p:cNvSpPr/>
          <p:nvPr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4" name="Rectangle 3293"/>
          <p:cNvSpPr/>
          <p:nvPr/>
        </p:nvSpPr>
        <p:spPr>
          <a:xfrm>
            <a:off x="9522588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5" name="Oval 3294"/>
          <p:cNvSpPr/>
          <p:nvPr/>
        </p:nvSpPr>
        <p:spPr>
          <a:xfrm>
            <a:off x="959096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6" name="Moon 3295"/>
          <p:cNvSpPr/>
          <p:nvPr/>
        </p:nvSpPr>
        <p:spPr>
          <a:xfrm>
            <a:off x="959096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7" name="Rectangle 3296"/>
          <p:cNvSpPr/>
          <p:nvPr/>
        </p:nvSpPr>
        <p:spPr>
          <a:xfrm>
            <a:off x="9903491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8" name="Oval 3297"/>
          <p:cNvSpPr/>
          <p:nvPr/>
        </p:nvSpPr>
        <p:spPr>
          <a:xfrm>
            <a:off x="997186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9" name="Moon 3298"/>
          <p:cNvSpPr/>
          <p:nvPr/>
        </p:nvSpPr>
        <p:spPr>
          <a:xfrm>
            <a:off x="997186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0" name="Rectangle 3299"/>
          <p:cNvSpPr/>
          <p:nvPr/>
        </p:nvSpPr>
        <p:spPr>
          <a:xfrm>
            <a:off x="10284395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1" name="Oval 3300"/>
          <p:cNvSpPr/>
          <p:nvPr/>
        </p:nvSpPr>
        <p:spPr>
          <a:xfrm>
            <a:off x="1035277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2" name="Moon 3301"/>
          <p:cNvSpPr/>
          <p:nvPr/>
        </p:nvSpPr>
        <p:spPr>
          <a:xfrm>
            <a:off x="1035277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3" name="Rectangle 3302"/>
          <p:cNvSpPr/>
          <p:nvPr/>
        </p:nvSpPr>
        <p:spPr>
          <a:xfrm>
            <a:off x="10665298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04" name="Oval 3303"/>
          <p:cNvSpPr/>
          <p:nvPr/>
        </p:nvSpPr>
        <p:spPr>
          <a:xfrm>
            <a:off x="1073367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5" name="Moon 3304"/>
          <p:cNvSpPr/>
          <p:nvPr/>
        </p:nvSpPr>
        <p:spPr>
          <a:xfrm>
            <a:off x="1073367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6" name="Rectangle 3305"/>
          <p:cNvSpPr/>
          <p:nvPr/>
        </p:nvSpPr>
        <p:spPr>
          <a:xfrm>
            <a:off x="110462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07" name="Oval 3306"/>
          <p:cNvSpPr/>
          <p:nvPr/>
        </p:nvSpPr>
        <p:spPr>
          <a:xfrm>
            <a:off x="111145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8" name="Moon 3307"/>
          <p:cNvSpPr/>
          <p:nvPr/>
        </p:nvSpPr>
        <p:spPr>
          <a:xfrm>
            <a:off x="111145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9" name="Rectangle 3308"/>
          <p:cNvSpPr/>
          <p:nvPr/>
        </p:nvSpPr>
        <p:spPr>
          <a:xfrm>
            <a:off x="11427105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10" name="Oval 3309"/>
          <p:cNvSpPr/>
          <p:nvPr/>
        </p:nvSpPr>
        <p:spPr>
          <a:xfrm>
            <a:off x="1149548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1" name="Moon 3310"/>
          <p:cNvSpPr/>
          <p:nvPr/>
        </p:nvSpPr>
        <p:spPr>
          <a:xfrm>
            <a:off x="1149548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2" name="Rectangle 3311"/>
          <p:cNvSpPr/>
          <p:nvPr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13" name="Oval 3312"/>
          <p:cNvSpPr/>
          <p:nvPr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4" name="Moon 3313"/>
          <p:cNvSpPr/>
          <p:nvPr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5" name="Rectangle 3314"/>
          <p:cNvSpPr/>
          <p:nvPr/>
        </p:nvSpPr>
        <p:spPr>
          <a:xfrm>
            <a:off x="9522588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6" name="Oval 3315"/>
          <p:cNvSpPr/>
          <p:nvPr/>
        </p:nvSpPr>
        <p:spPr>
          <a:xfrm>
            <a:off x="959096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7" name="Moon 3316"/>
          <p:cNvSpPr/>
          <p:nvPr/>
        </p:nvSpPr>
        <p:spPr>
          <a:xfrm>
            <a:off x="959096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8" name="Rectangle 3317"/>
          <p:cNvSpPr/>
          <p:nvPr/>
        </p:nvSpPr>
        <p:spPr>
          <a:xfrm>
            <a:off x="9903491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9" name="Oval 3318"/>
          <p:cNvSpPr/>
          <p:nvPr/>
        </p:nvSpPr>
        <p:spPr>
          <a:xfrm>
            <a:off x="997186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0" name="Moon 3319"/>
          <p:cNvSpPr/>
          <p:nvPr/>
        </p:nvSpPr>
        <p:spPr>
          <a:xfrm>
            <a:off x="997186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1" name="Rectangle 3320"/>
          <p:cNvSpPr/>
          <p:nvPr/>
        </p:nvSpPr>
        <p:spPr>
          <a:xfrm>
            <a:off x="10284395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2" name="Oval 3321"/>
          <p:cNvSpPr/>
          <p:nvPr/>
        </p:nvSpPr>
        <p:spPr>
          <a:xfrm>
            <a:off x="1035277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3" name="Moon 3322"/>
          <p:cNvSpPr/>
          <p:nvPr/>
        </p:nvSpPr>
        <p:spPr>
          <a:xfrm>
            <a:off x="1035277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4" name="Rectangle 3323"/>
          <p:cNvSpPr/>
          <p:nvPr/>
        </p:nvSpPr>
        <p:spPr>
          <a:xfrm>
            <a:off x="10665298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25" name="Oval 3324"/>
          <p:cNvSpPr/>
          <p:nvPr/>
        </p:nvSpPr>
        <p:spPr>
          <a:xfrm>
            <a:off x="1073367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6" name="Moon 3325"/>
          <p:cNvSpPr/>
          <p:nvPr/>
        </p:nvSpPr>
        <p:spPr>
          <a:xfrm>
            <a:off x="1073367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7" name="Rectangle 3326"/>
          <p:cNvSpPr/>
          <p:nvPr/>
        </p:nvSpPr>
        <p:spPr>
          <a:xfrm>
            <a:off x="110462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28" name="Oval 3327"/>
          <p:cNvSpPr/>
          <p:nvPr/>
        </p:nvSpPr>
        <p:spPr>
          <a:xfrm>
            <a:off x="111145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9" name="Moon 3328"/>
          <p:cNvSpPr/>
          <p:nvPr/>
        </p:nvSpPr>
        <p:spPr>
          <a:xfrm>
            <a:off x="111145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0" name="Rectangle 3329"/>
          <p:cNvSpPr/>
          <p:nvPr/>
        </p:nvSpPr>
        <p:spPr>
          <a:xfrm>
            <a:off x="11427105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31" name="Oval 3330"/>
          <p:cNvSpPr/>
          <p:nvPr/>
        </p:nvSpPr>
        <p:spPr>
          <a:xfrm>
            <a:off x="1149548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2" name="Moon 3331"/>
          <p:cNvSpPr/>
          <p:nvPr/>
        </p:nvSpPr>
        <p:spPr>
          <a:xfrm>
            <a:off x="1149548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3" name="Rectangle 3332"/>
          <p:cNvSpPr/>
          <p:nvPr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34" name="Oval 3333"/>
          <p:cNvSpPr/>
          <p:nvPr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5" name="Moon 3334"/>
          <p:cNvSpPr/>
          <p:nvPr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6" name="Rectangle 3335"/>
          <p:cNvSpPr/>
          <p:nvPr/>
        </p:nvSpPr>
        <p:spPr>
          <a:xfrm>
            <a:off x="9522588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7" name="Oval 3336"/>
          <p:cNvSpPr/>
          <p:nvPr/>
        </p:nvSpPr>
        <p:spPr>
          <a:xfrm>
            <a:off x="959096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8" name="Moon 3337"/>
          <p:cNvSpPr/>
          <p:nvPr/>
        </p:nvSpPr>
        <p:spPr>
          <a:xfrm>
            <a:off x="959096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9" name="Rectangle 3338"/>
          <p:cNvSpPr/>
          <p:nvPr/>
        </p:nvSpPr>
        <p:spPr>
          <a:xfrm>
            <a:off x="9903491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0" name="Oval 3339"/>
          <p:cNvSpPr/>
          <p:nvPr/>
        </p:nvSpPr>
        <p:spPr>
          <a:xfrm>
            <a:off x="997186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1" name="Moon 3340"/>
          <p:cNvSpPr/>
          <p:nvPr/>
        </p:nvSpPr>
        <p:spPr>
          <a:xfrm>
            <a:off x="997186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2" name="Rectangle 3341"/>
          <p:cNvSpPr/>
          <p:nvPr/>
        </p:nvSpPr>
        <p:spPr>
          <a:xfrm>
            <a:off x="1028439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3" name="Oval 3342"/>
          <p:cNvSpPr/>
          <p:nvPr/>
        </p:nvSpPr>
        <p:spPr>
          <a:xfrm>
            <a:off x="1035277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4" name="Moon 3343"/>
          <p:cNvSpPr/>
          <p:nvPr/>
        </p:nvSpPr>
        <p:spPr>
          <a:xfrm>
            <a:off x="1035277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5" name="Rectangle 3344"/>
          <p:cNvSpPr/>
          <p:nvPr/>
        </p:nvSpPr>
        <p:spPr>
          <a:xfrm>
            <a:off x="10665298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6" name="Oval 3345"/>
          <p:cNvSpPr/>
          <p:nvPr/>
        </p:nvSpPr>
        <p:spPr>
          <a:xfrm>
            <a:off x="1073367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7" name="Moon 3346"/>
          <p:cNvSpPr/>
          <p:nvPr/>
        </p:nvSpPr>
        <p:spPr>
          <a:xfrm>
            <a:off x="1073367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8" name="Rectangle 3347"/>
          <p:cNvSpPr/>
          <p:nvPr/>
        </p:nvSpPr>
        <p:spPr>
          <a:xfrm>
            <a:off x="11046202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9" name="Oval 3348"/>
          <p:cNvSpPr/>
          <p:nvPr/>
        </p:nvSpPr>
        <p:spPr>
          <a:xfrm>
            <a:off x="111145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0" name="Moon 3349"/>
          <p:cNvSpPr/>
          <p:nvPr/>
        </p:nvSpPr>
        <p:spPr>
          <a:xfrm>
            <a:off x="111145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1" name="Rectangle 3350"/>
          <p:cNvSpPr/>
          <p:nvPr/>
        </p:nvSpPr>
        <p:spPr>
          <a:xfrm>
            <a:off x="1142710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2" name="Oval 3351"/>
          <p:cNvSpPr/>
          <p:nvPr/>
        </p:nvSpPr>
        <p:spPr>
          <a:xfrm>
            <a:off x="1149548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3" name="Moon 3352"/>
          <p:cNvSpPr/>
          <p:nvPr/>
        </p:nvSpPr>
        <p:spPr>
          <a:xfrm>
            <a:off x="1149548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4" name="Rectangle 3353"/>
          <p:cNvSpPr/>
          <p:nvPr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5" name="Oval 3354"/>
          <p:cNvSpPr/>
          <p:nvPr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6" name="Moon 3355"/>
          <p:cNvSpPr/>
          <p:nvPr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7" name="Rectangle 3356"/>
          <p:cNvSpPr/>
          <p:nvPr/>
        </p:nvSpPr>
        <p:spPr>
          <a:xfrm>
            <a:off x="9522588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8" name="Oval 3357"/>
          <p:cNvSpPr/>
          <p:nvPr/>
        </p:nvSpPr>
        <p:spPr>
          <a:xfrm>
            <a:off x="959096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9" name="Moon 3358"/>
          <p:cNvSpPr/>
          <p:nvPr/>
        </p:nvSpPr>
        <p:spPr>
          <a:xfrm>
            <a:off x="959096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0" name="Rectangle 3359"/>
          <p:cNvSpPr/>
          <p:nvPr/>
        </p:nvSpPr>
        <p:spPr>
          <a:xfrm>
            <a:off x="9903491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1" name="Oval 3360"/>
          <p:cNvSpPr/>
          <p:nvPr/>
        </p:nvSpPr>
        <p:spPr>
          <a:xfrm>
            <a:off x="997186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2" name="Moon 3361"/>
          <p:cNvSpPr/>
          <p:nvPr/>
        </p:nvSpPr>
        <p:spPr>
          <a:xfrm>
            <a:off x="997186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3" name="Rectangle 3362"/>
          <p:cNvSpPr/>
          <p:nvPr/>
        </p:nvSpPr>
        <p:spPr>
          <a:xfrm>
            <a:off x="10284395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4" name="Oval 3363"/>
          <p:cNvSpPr/>
          <p:nvPr/>
        </p:nvSpPr>
        <p:spPr>
          <a:xfrm>
            <a:off x="1035277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5" name="Moon 3364"/>
          <p:cNvSpPr/>
          <p:nvPr/>
        </p:nvSpPr>
        <p:spPr>
          <a:xfrm>
            <a:off x="1035277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6" name="Rectangle 3365"/>
          <p:cNvSpPr/>
          <p:nvPr/>
        </p:nvSpPr>
        <p:spPr>
          <a:xfrm>
            <a:off x="10665298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7" name="Oval 3366"/>
          <p:cNvSpPr/>
          <p:nvPr/>
        </p:nvSpPr>
        <p:spPr>
          <a:xfrm>
            <a:off x="1073367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8" name="Moon 3367"/>
          <p:cNvSpPr/>
          <p:nvPr/>
        </p:nvSpPr>
        <p:spPr>
          <a:xfrm>
            <a:off x="1073367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9" name="Rectangle 3368"/>
          <p:cNvSpPr/>
          <p:nvPr/>
        </p:nvSpPr>
        <p:spPr>
          <a:xfrm>
            <a:off x="11046202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0" name="Oval 3369"/>
          <p:cNvSpPr/>
          <p:nvPr/>
        </p:nvSpPr>
        <p:spPr>
          <a:xfrm>
            <a:off x="111145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1" name="Moon 3370"/>
          <p:cNvSpPr/>
          <p:nvPr/>
        </p:nvSpPr>
        <p:spPr>
          <a:xfrm>
            <a:off x="111145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2" name="Rectangle 3371"/>
          <p:cNvSpPr/>
          <p:nvPr/>
        </p:nvSpPr>
        <p:spPr>
          <a:xfrm>
            <a:off x="11427105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3" name="Oval 3372"/>
          <p:cNvSpPr/>
          <p:nvPr/>
        </p:nvSpPr>
        <p:spPr>
          <a:xfrm>
            <a:off x="1149548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4" name="Moon 3373"/>
          <p:cNvSpPr/>
          <p:nvPr/>
        </p:nvSpPr>
        <p:spPr>
          <a:xfrm>
            <a:off x="1149548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5" name="Rectangle 3374"/>
          <p:cNvSpPr/>
          <p:nvPr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6" name="Oval 3375"/>
          <p:cNvSpPr/>
          <p:nvPr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7" name="Moon 3376"/>
          <p:cNvSpPr/>
          <p:nvPr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8" name="Rectangle 3377"/>
          <p:cNvSpPr/>
          <p:nvPr/>
        </p:nvSpPr>
        <p:spPr>
          <a:xfrm>
            <a:off x="9522588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9" name="Oval 3378"/>
          <p:cNvSpPr/>
          <p:nvPr/>
        </p:nvSpPr>
        <p:spPr>
          <a:xfrm>
            <a:off x="959096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0" name="Moon 3379"/>
          <p:cNvSpPr/>
          <p:nvPr/>
        </p:nvSpPr>
        <p:spPr>
          <a:xfrm>
            <a:off x="959096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1" name="Rectangle 3380"/>
          <p:cNvSpPr/>
          <p:nvPr/>
        </p:nvSpPr>
        <p:spPr>
          <a:xfrm>
            <a:off x="9903491" y="304691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82" name="Oval 3381"/>
          <p:cNvSpPr/>
          <p:nvPr/>
        </p:nvSpPr>
        <p:spPr>
          <a:xfrm>
            <a:off x="997186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3" name="Moon 3382"/>
          <p:cNvSpPr/>
          <p:nvPr/>
        </p:nvSpPr>
        <p:spPr>
          <a:xfrm>
            <a:off x="997186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4" name="Rectangle 3383"/>
          <p:cNvSpPr/>
          <p:nvPr/>
        </p:nvSpPr>
        <p:spPr>
          <a:xfrm>
            <a:off x="10284395" y="304691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85" name="Oval 3384"/>
          <p:cNvSpPr/>
          <p:nvPr/>
        </p:nvSpPr>
        <p:spPr>
          <a:xfrm>
            <a:off x="1035277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6" name="Moon 3385"/>
          <p:cNvSpPr/>
          <p:nvPr/>
        </p:nvSpPr>
        <p:spPr>
          <a:xfrm>
            <a:off x="1035277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7" name="Rectangle 3386"/>
          <p:cNvSpPr/>
          <p:nvPr/>
        </p:nvSpPr>
        <p:spPr>
          <a:xfrm>
            <a:off x="10665298" y="304691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8" name="Oval 3387"/>
          <p:cNvSpPr/>
          <p:nvPr/>
        </p:nvSpPr>
        <p:spPr>
          <a:xfrm>
            <a:off x="1073367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9" name="Moon 3388"/>
          <p:cNvSpPr/>
          <p:nvPr/>
        </p:nvSpPr>
        <p:spPr>
          <a:xfrm>
            <a:off x="1073367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0" name="Rectangle 3389"/>
          <p:cNvSpPr/>
          <p:nvPr/>
        </p:nvSpPr>
        <p:spPr>
          <a:xfrm>
            <a:off x="11046202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1" name="Oval 3390"/>
          <p:cNvSpPr/>
          <p:nvPr/>
        </p:nvSpPr>
        <p:spPr>
          <a:xfrm>
            <a:off x="111145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2" name="Moon 3391"/>
          <p:cNvSpPr/>
          <p:nvPr/>
        </p:nvSpPr>
        <p:spPr>
          <a:xfrm>
            <a:off x="111145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3" name="Rectangle 3392"/>
          <p:cNvSpPr/>
          <p:nvPr/>
        </p:nvSpPr>
        <p:spPr>
          <a:xfrm>
            <a:off x="11427105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4" name="Oval 3393"/>
          <p:cNvSpPr/>
          <p:nvPr/>
        </p:nvSpPr>
        <p:spPr>
          <a:xfrm>
            <a:off x="1149548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5" name="Moon 3394"/>
          <p:cNvSpPr/>
          <p:nvPr/>
        </p:nvSpPr>
        <p:spPr>
          <a:xfrm>
            <a:off x="1149548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6" name="Rectangle 3395"/>
          <p:cNvSpPr/>
          <p:nvPr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7" name="Oval 3396"/>
          <p:cNvSpPr/>
          <p:nvPr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8" name="Moon 3397"/>
          <p:cNvSpPr/>
          <p:nvPr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2" name="Rectangle 3401"/>
          <p:cNvSpPr/>
          <p:nvPr/>
        </p:nvSpPr>
        <p:spPr>
          <a:xfrm>
            <a:off x="990349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3" name="Oval 3402"/>
          <p:cNvSpPr/>
          <p:nvPr/>
        </p:nvSpPr>
        <p:spPr>
          <a:xfrm>
            <a:off x="997186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4" name="Moon 3403"/>
          <p:cNvSpPr/>
          <p:nvPr/>
        </p:nvSpPr>
        <p:spPr>
          <a:xfrm>
            <a:off x="997186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5" name="Rectangle 3404"/>
          <p:cNvSpPr/>
          <p:nvPr/>
        </p:nvSpPr>
        <p:spPr>
          <a:xfrm>
            <a:off x="10284395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6" name="Oval 3405"/>
          <p:cNvSpPr/>
          <p:nvPr/>
        </p:nvSpPr>
        <p:spPr>
          <a:xfrm>
            <a:off x="1035277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7" name="Moon 3406"/>
          <p:cNvSpPr/>
          <p:nvPr/>
        </p:nvSpPr>
        <p:spPr>
          <a:xfrm>
            <a:off x="1035277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8" name="Rectangle 3407"/>
          <p:cNvSpPr/>
          <p:nvPr/>
        </p:nvSpPr>
        <p:spPr>
          <a:xfrm>
            <a:off x="10665298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09" name="Oval 3408"/>
          <p:cNvSpPr/>
          <p:nvPr/>
        </p:nvSpPr>
        <p:spPr>
          <a:xfrm>
            <a:off x="1073367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0" name="Moon 3409"/>
          <p:cNvSpPr/>
          <p:nvPr/>
        </p:nvSpPr>
        <p:spPr>
          <a:xfrm>
            <a:off x="1073367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1" name="Rectangle 3410"/>
          <p:cNvSpPr/>
          <p:nvPr/>
        </p:nvSpPr>
        <p:spPr>
          <a:xfrm>
            <a:off x="11046202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2" name="Oval 3411"/>
          <p:cNvSpPr/>
          <p:nvPr/>
        </p:nvSpPr>
        <p:spPr>
          <a:xfrm>
            <a:off x="111145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3" name="Moon 3412"/>
          <p:cNvSpPr/>
          <p:nvPr/>
        </p:nvSpPr>
        <p:spPr>
          <a:xfrm>
            <a:off x="111145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4" name="Rectangle 3413"/>
          <p:cNvSpPr/>
          <p:nvPr/>
        </p:nvSpPr>
        <p:spPr>
          <a:xfrm>
            <a:off x="11427105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5" name="Oval 3414"/>
          <p:cNvSpPr/>
          <p:nvPr/>
        </p:nvSpPr>
        <p:spPr>
          <a:xfrm>
            <a:off x="1149548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6" name="Moon 3415"/>
          <p:cNvSpPr/>
          <p:nvPr/>
        </p:nvSpPr>
        <p:spPr>
          <a:xfrm>
            <a:off x="1149548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7" name="Rectangle 3416"/>
          <p:cNvSpPr/>
          <p:nvPr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8" name="Oval 3417"/>
          <p:cNvSpPr/>
          <p:nvPr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9" name="Moon 3418"/>
          <p:cNvSpPr/>
          <p:nvPr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3" name="Rectangle 3422"/>
          <p:cNvSpPr/>
          <p:nvPr/>
        </p:nvSpPr>
        <p:spPr>
          <a:xfrm>
            <a:off x="9903491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6" name="Rectangle 3425"/>
          <p:cNvSpPr/>
          <p:nvPr/>
        </p:nvSpPr>
        <p:spPr>
          <a:xfrm>
            <a:off x="10284395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7" name="Oval 3426"/>
          <p:cNvSpPr/>
          <p:nvPr/>
        </p:nvSpPr>
        <p:spPr>
          <a:xfrm>
            <a:off x="1035277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8" name="Moon 3427"/>
          <p:cNvSpPr/>
          <p:nvPr/>
        </p:nvSpPr>
        <p:spPr>
          <a:xfrm>
            <a:off x="1035277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9" name="Rectangle 3428"/>
          <p:cNvSpPr/>
          <p:nvPr/>
        </p:nvSpPr>
        <p:spPr>
          <a:xfrm>
            <a:off x="10665298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0" name="Oval 3429"/>
          <p:cNvSpPr/>
          <p:nvPr/>
        </p:nvSpPr>
        <p:spPr>
          <a:xfrm>
            <a:off x="10733674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1" name="Moon 3430"/>
          <p:cNvSpPr/>
          <p:nvPr/>
        </p:nvSpPr>
        <p:spPr>
          <a:xfrm>
            <a:off x="10733674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2" name="Rectangle 3431"/>
          <p:cNvSpPr/>
          <p:nvPr/>
        </p:nvSpPr>
        <p:spPr>
          <a:xfrm>
            <a:off x="11046202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3" name="Oval 3432"/>
          <p:cNvSpPr/>
          <p:nvPr/>
        </p:nvSpPr>
        <p:spPr>
          <a:xfrm>
            <a:off x="111145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4" name="Moon 3433"/>
          <p:cNvSpPr/>
          <p:nvPr/>
        </p:nvSpPr>
        <p:spPr>
          <a:xfrm>
            <a:off x="111145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5" name="Rectangle 3434"/>
          <p:cNvSpPr/>
          <p:nvPr/>
        </p:nvSpPr>
        <p:spPr>
          <a:xfrm>
            <a:off x="11427105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6" name="Oval 3435"/>
          <p:cNvSpPr/>
          <p:nvPr/>
        </p:nvSpPr>
        <p:spPr>
          <a:xfrm>
            <a:off x="1149548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7" name="Moon 3436"/>
          <p:cNvSpPr/>
          <p:nvPr/>
        </p:nvSpPr>
        <p:spPr>
          <a:xfrm>
            <a:off x="1149548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8" name="Rectangle 3437"/>
          <p:cNvSpPr/>
          <p:nvPr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9" name="Oval 3438"/>
          <p:cNvSpPr/>
          <p:nvPr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0" name="Moon 3439"/>
          <p:cNvSpPr/>
          <p:nvPr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4" name="Rectangle 3443"/>
          <p:cNvSpPr/>
          <p:nvPr/>
        </p:nvSpPr>
        <p:spPr>
          <a:xfrm>
            <a:off x="9903491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7" name="Rectangle 3446"/>
          <p:cNvSpPr/>
          <p:nvPr/>
        </p:nvSpPr>
        <p:spPr>
          <a:xfrm>
            <a:off x="10284395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8" name="Oval 3447"/>
          <p:cNvSpPr/>
          <p:nvPr/>
        </p:nvSpPr>
        <p:spPr>
          <a:xfrm>
            <a:off x="1035277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0" name="Rectangle 3449"/>
          <p:cNvSpPr/>
          <p:nvPr/>
        </p:nvSpPr>
        <p:spPr>
          <a:xfrm>
            <a:off x="10665298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1" name="Oval 3450"/>
          <p:cNvSpPr/>
          <p:nvPr/>
        </p:nvSpPr>
        <p:spPr>
          <a:xfrm>
            <a:off x="10733674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2" name="Moon 3451"/>
          <p:cNvSpPr/>
          <p:nvPr/>
        </p:nvSpPr>
        <p:spPr>
          <a:xfrm>
            <a:off x="10733674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3" name="Rectangle 3452"/>
          <p:cNvSpPr/>
          <p:nvPr/>
        </p:nvSpPr>
        <p:spPr>
          <a:xfrm>
            <a:off x="11046202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4" name="Oval 3453"/>
          <p:cNvSpPr/>
          <p:nvPr/>
        </p:nvSpPr>
        <p:spPr>
          <a:xfrm>
            <a:off x="111145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5" name="Moon 3454"/>
          <p:cNvSpPr/>
          <p:nvPr/>
        </p:nvSpPr>
        <p:spPr>
          <a:xfrm>
            <a:off x="111145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6" name="Rectangle 3455"/>
          <p:cNvSpPr/>
          <p:nvPr/>
        </p:nvSpPr>
        <p:spPr>
          <a:xfrm>
            <a:off x="11427105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7" name="Oval 3456"/>
          <p:cNvSpPr/>
          <p:nvPr/>
        </p:nvSpPr>
        <p:spPr>
          <a:xfrm>
            <a:off x="1149548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8" name="Moon 3457"/>
          <p:cNvSpPr/>
          <p:nvPr/>
        </p:nvSpPr>
        <p:spPr>
          <a:xfrm>
            <a:off x="1149548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9" name="Rectangle 3458"/>
          <p:cNvSpPr/>
          <p:nvPr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0" name="Oval 3459"/>
          <p:cNvSpPr/>
          <p:nvPr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1" name="Moon 3460"/>
          <p:cNvSpPr/>
          <p:nvPr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4" name="Rectangle 3473"/>
          <p:cNvSpPr/>
          <p:nvPr/>
        </p:nvSpPr>
        <p:spPr>
          <a:xfrm>
            <a:off x="110462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5" name="Oval 3474"/>
          <p:cNvSpPr/>
          <p:nvPr/>
        </p:nvSpPr>
        <p:spPr>
          <a:xfrm>
            <a:off x="111145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6" name="Moon 3475"/>
          <p:cNvSpPr/>
          <p:nvPr/>
        </p:nvSpPr>
        <p:spPr>
          <a:xfrm>
            <a:off x="111145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7" name="Rectangle 3476"/>
          <p:cNvSpPr/>
          <p:nvPr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8" name="Oval 3477"/>
          <p:cNvSpPr/>
          <p:nvPr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9" name="Moon 3478"/>
          <p:cNvSpPr/>
          <p:nvPr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0" name="Rectangle 3479"/>
          <p:cNvSpPr/>
          <p:nvPr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1" name="Oval 3480"/>
          <p:cNvSpPr/>
          <p:nvPr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2" name="Moon 3481"/>
          <p:cNvSpPr/>
          <p:nvPr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5" name="Rectangle 3494"/>
          <p:cNvSpPr/>
          <p:nvPr/>
        </p:nvSpPr>
        <p:spPr>
          <a:xfrm>
            <a:off x="11046202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6" name="Oval 3495"/>
          <p:cNvSpPr/>
          <p:nvPr/>
        </p:nvSpPr>
        <p:spPr>
          <a:xfrm>
            <a:off x="111145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7" name="Moon 3496"/>
          <p:cNvSpPr/>
          <p:nvPr/>
        </p:nvSpPr>
        <p:spPr>
          <a:xfrm>
            <a:off x="111145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8" name="Rectangle 3497"/>
          <p:cNvSpPr/>
          <p:nvPr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9" name="Oval 3498"/>
          <p:cNvSpPr/>
          <p:nvPr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0" name="Moon 3499"/>
          <p:cNvSpPr/>
          <p:nvPr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1" name="Rectangle 3500"/>
          <p:cNvSpPr/>
          <p:nvPr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2" name="Oval 3501"/>
          <p:cNvSpPr/>
          <p:nvPr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3" name="Moon 3502"/>
          <p:cNvSpPr/>
          <p:nvPr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9" name="Rectangle 3518"/>
          <p:cNvSpPr/>
          <p:nvPr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0" name="Oval 3519"/>
          <p:cNvSpPr/>
          <p:nvPr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1" name="Moon 3520"/>
          <p:cNvSpPr/>
          <p:nvPr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2" name="Rectangle 3521"/>
          <p:cNvSpPr/>
          <p:nvPr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3" name="Oval 3522"/>
          <p:cNvSpPr/>
          <p:nvPr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4" name="Moon 3523"/>
          <p:cNvSpPr/>
          <p:nvPr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0" name="Rectangle 3539"/>
          <p:cNvSpPr/>
          <p:nvPr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1" name="Oval 3540"/>
          <p:cNvSpPr/>
          <p:nvPr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2" name="Moon 3541"/>
          <p:cNvSpPr/>
          <p:nvPr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3" name="Rectangle 3542"/>
          <p:cNvSpPr/>
          <p:nvPr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4" name="Oval 3543"/>
          <p:cNvSpPr/>
          <p:nvPr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5" name="Moon 3544"/>
          <p:cNvSpPr/>
          <p:nvPr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1" name="Rectangle 3560"/>
          <p:cNvSpPr/>
          <p:nvPr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2" name="Oval 3561"/>
          <p:cNvSpPr/>
          <p:nvPr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3" name="Moon 3562"/>
          <p:cNvSpPr/>
          <p:nvPr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4" name="Rectangle 3563"/>
          <p:cNvSpPr/>
          <p:nvPr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5" name="Oval 3564"/>
          <p:cNvSpPr/>
          <p:nvPr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6" name="Moon 3565"/>
          <p:cNvSpPr/>
          <p:nvPr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08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1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2844" y="1825625"/>
            <a:ext cx="9866312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62844" y="6356350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5956" y="6356350"/>
            <a:ext cx="2743200" cy="365125"/>
          </a:xfrm>
        </p:spPr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 userDrawn="1"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oon 8"/>
          <p:cNvSpPr/>
          <p:nvPr userDrawn="1"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 userDrawn="1"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oon 11"/>
          <p:cNvSpPr/>
          <p:nvPr userDrawn="1"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oon 14"/>
          <p:cNvSpPr/>
          <p:nvPr userDrawn="1"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 userDrawn="1"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oon 17"/>
          <p:cNvSpPr/>
          <p:nvPr userDrawn="1"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 userDrawn="1"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oon 20"/>
          <p:cNvSpPr/>
          <p:nvPr userDrawn="1"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 userDrawn="1"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oon 23"/>
          <p:cNvSpPr/>
          <p:nvPr userDrawn="1"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 userDrawn="1"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oon 26"/>
          <p:cNvSpPr/>
          <p:nvPr userDrawn="1"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 userDrawn="1"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Moon 29"/>
          <p:cNvSpPr/>
          <p:nvPr userDrawn="1"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 userDrawn="1"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 userDrawn="1"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oon 32"/>
          <p:cNvSpPr/>
          <p:nvPr userDrawn="1"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 userDrawn="1"/>
        </p:nvSpPr>
        <p:spPr>
          <a:xfrm>
            <a:off x="380904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 userDrawn="1"/>
        </p:nvSpPr>
        <p:spPr>
          <a:xfrm>
            <a:off x="44928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oon 35"/>
          <p:cNvSpPr/>
          <p:nvPr userDrawn="1"/>
        </p:nvSpPr>
        <p:spPr>
          <a:xfrm>
            <a:off x="44928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 userDrawn="1"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Moon 38"/>
          <p:cNvSpPr/>
          <p:nvPr userDrawn="1"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 userDrawn="1"/>
        </p:nvSpPr>
        <p:spPr>
          <a:xfrm>
            <a:off x="380904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 userDrawn="1"/>
        </p:nvSpPr>
        <p:spPr>
          <a:xfrm>
            <a:off x="44928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oon 41"/>
          <p:cNvSpPr/>
          <p:nvPr userDrawn="1"/>
        </p:nvSpPr>
        <p:spPr>
          <a:xfrm>
            <a:off x="44928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 userDrawn="1"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 userDrawn="1"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Moon 44"/>
          <p:cNvSpPr/>
          <p:nvPr userDrawn="1"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38090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 userDrawn="1"/>
        </p:nvSpPr>
        <p:spPr>
          <a:xfrm>
            <a:off x="44928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Moon 47"/>
          <p:cNvSpPr/>
          <p:nvPr userDrawn="1"/>
        </p:nvSpPr>
        <p:spPr>
          <a:xfrm>
            <a:off x="44928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 userDrawn="1"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 userDrawn="1"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Moon 50"/>
          <p:cNvSpPr/>
          <p:nvPr userDrawn="1"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 userDrawn="1"/>
        </p:nvSpPr>
        <p:spPr>
          <a:xfrm>
            <a:off x="380904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 userDrawn="1"/>
        </p:nvSpPr>
        <p:spPr>
          <a:xfrm>
            <a:off x="44928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Moon 53"/>
          <p:cNvSpPr/>
          <p:nvPr userDrawn="1"/>
        </p:nvSpPr>
        <p:spPr>
          <a:xfrm>
            <a:off x="44928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 userDrawn="1"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 userDrawn="1"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Moon 56"/>
          <p:cNvSpPr/>
          <p:nvPr userDrawn="1"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 userDrawn="1"/>
        </p:nvSpPr>
        <p:spPr>
          <a:xfrm>
            <a:off x="380904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 userDrawn="1"/>
        </p:nvSpPr>
        <p:spPr>
          <a:xfrm>
            <a:off x="44928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Moon 59"/>
          <p:cNvSpPr/>
          <p:nvPr userDrawn="1"/>
        </p:nvSpPr>
        <p:spPr>
          <a:xfrm>
            <a:off x="44928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 userDrawn="1"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 userDrawn="1"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Moon 62"/>
          <p:cNvSpPr/>
          <p:nvPr userDrawn="1"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 userDrawn="1"/>
        </p:nvSpPr>
        <p:spPr>
          <a:xfrm>
            <a:off x="380904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 userDrawn="1"/>
        </p:nvSpPr>
        <p:spPr>
          <a:xfrm>
            <a:off x="44928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Moon 65"/>
          <p:cNvSpPr/>
          <p:nvPr userDrawn="1"/>
        </p:nvSpPr>
        <p:spPr>
          <a:xfrm>
            <a:off x="44928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 userDrawn="1"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 userDrawn="1"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Moon 68"/>
          <p:cNvSpPr/>
          <p:nvPr userDrawn="1"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 userDrawn="1"/>
        </p:nvSpPr>
        <p:spPr>
          <a:xfrm>
            <a:off x="380904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 userDrawn="1"/>
        </p:nvSpPr>
        <p:spPr>
          <a:xfrm>
            <a:off x="44928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Moon 71"/>
          <p:cNvSpPr/>
          <p:nvPr userDrawn="1"/>
        </p:nvSpPr>
        <p:spPr>
          <a:xfrm>
            <a:off x="44928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Moon 74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 userDrawn="1"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 userDrawn="1"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Moon 77"/>
          <p:cNvSpPr/>
          <p:nvPr userDrawn="1"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Moon 80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 userDrawn="1"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 userDrawn="1"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Moon 83"/>
          <p:cNvSpPr/>
          <p:nvPr userDrawn="1"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Moon 86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 userDrawn="1"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 userDrawn="1"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Moon 89"/>
          <p:cNvSpPr/>
          <p:nvPr userDrawn="1"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Moon 92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 userDrawn="1"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 userDrawn="1"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Moon 95"/>
          <p:cNvSpPr/>
          <p:nvPr userDrawn="1"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Moon 98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Moon 101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Moon 104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 userDrawn="1"/>
        </p:nvSpPr>
        <p:spPr>
          <a:xfrm>
            <a:off x="38090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 userDrawn="1"/>
        </p:nvSpPr>
        <p:spPr>
          <a:xfrm>
            <a:off x="44928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Moon 107"/>
          <p:cNvSpPr/>
          <p:nvPr userDrawn="1"/>
        </p:nvSpPr>
        <p:spPr>
          <a:xfrm>
            <a:off x="44928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Moon 110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 userDrawn="1"/>
        </p:nvSpPr>
        <p:spPr>
          <a:xfrm>
            <a:off x="380904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 userDrawn="1"/>
        </p:nvSpPr>
        <p:spPr>
          <a:xfrm>
            <a:off x="44928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Moon 113"/>
          <p:cNvSpPr/>
          <p:nvPr userDrawn="1"/>
        </p:nvSpPr>
        <p:spPr>
          <a:xfrm>
            <a:off x="44928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 userDrawn="1"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 userDrawn="1"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Moon 116"/>
          <p:cNvSpPr/>
          <p:nvPr userDrawn="1"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 userDrawn="1"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 userDrawn="1"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Moon 119"/>
          <p:cNvSpPr/>
          <p:nvPr userDrawn="1"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 userDrawn="1"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 userDrawn="1"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Moon 122"/>
          <p:cNvSpPr/>
          <p:nvPr userDrawn="1"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 userDrawn="1"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 userDrawn="1"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oon 125"/>
          <p:cNvSpPr/>
          <p:nvPr userDrawn="1"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 userDrawn="1"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 userDrawn="1"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Moon 128"/>
          <p:cNvSpPr/>
          <p:nvPr userDrawn="1"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/>
          <p:cNvSpPr/>
          <p:nvPr userDrawn="1"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 userDrawn="1"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Moon 131"/>
          <p:cNvSpPr/>
          <p:nvPr userDrawn="1"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 userDrawn="1"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 userDrawn="1"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Moon 134"/>
          <p:cNvSpPr/>
          <p:nvPr userDrawn="1"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 userDrawn="1"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 userDrawn="1"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Moon 137"/>
          <p:cNvSpPr/>
          <p:nvPr userDrawn="1"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 userDrawn="1"/>
        </p:nvSpPr>
        <p:spPr>
          <a:xfrm>
            <a:off x="1142710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 userDrawn="1"/>
        </p:nvSpPr>
        <p:spPr>
          <a:xfrm>
            <a:off x="1149548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Moon 140"/>
          <p:cNvSpPr/>
          <p:nvPr userDrawn="1"/>
        </p:nvSpPr>
        <p:spPr>
          <a:xfrm>
            <a:off x="1149548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 userDrawn="1"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 userDrawn="1"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Moon 143"/>
          <p:cNvSpPr/>
          <p:nvPr userDrawn="1"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 userDrawn="1"/>
        </p:nvSpPr>
        <p:spPr>
          <a:xfrm>
            <a:off x="11427105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 userDrawn="1"/>
        </p:nvSpPr>
        <p:spPr>
          <a:xfrm>
            <a:off x="1149548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Moon 146"/>
          <p:cNvSpPr/>
          <p:nvPr userDrawn="1"/>
        </p:nvSpPr>
        <p:spPr>
          <a:xfrm>
            <a:off x="1149548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 userDrawn="1"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 userDrawn="1"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Moon 149"/>
          <p:cNvSpPr/>
          <p:nvPr userDrawn="1"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 userDrawn="1"/>
        </p:nvSpPr>
        <p:spPr>
          <a:xfrm>
            <a:off x="11427105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 userDrawn="1"/>
        </p:nvSpPr>
        <p:spPr>
          <a:xfrm>
            <a:off x="1149548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Moon 152"/>
          <p:cNvSpPr/>
          <p:nvPr userDrawn="1"/>
        </p:nvSpPr>
        <p:spPr>
          <a:xfrm>
            <a:off x="1149548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/>
          <p:nvPr userDrawn="1"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 userDrawn="1"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Moon 155"/>
          <p:cNvSpPr/>
          <p:nvPr userDrawn="1"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/>
          <p:cNvSpPr/>
          <p:nvPr userDrawn="1"/>
        </p:nvSpPr>
        <p:spPr>
          <a:xfrm>
            <a:off x="1142710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 userDrawn="1"/>
        </p:nvSpPr>
        <p:spPr>
          <a:xfrm>
            <a:off x="1149548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Moon 158"/>
          <p:cNvSpPr/>
          <p:nvPr userDrawn="1"/>
        </p:nvSpPr>
        <p:spPr>
          <a:xfrm>
            <a:off x="1149548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Moon 161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 userDrawn="1"/>
        </p:nvSpPr>
        <p:spPr>
          <a:xfrm>
            <a:off x="11427105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 userDrawn="1"/>
        </p:nvSpPr>
        <p:spPr>
          <a:xfrm>
            <a:off x="1149548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Moon 164"/>
          <p:cNvSpPr/>
          <p:nvPr userDrawn="1"/>
        </p:nvSpPr>
        <p:spPr>
          <a:xfrm>
            <a:off x="1149548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Moon 167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/>
          <p:cNvSpPr/>
          <p:nvPr userDrawn="1"/>
        </p:nvSpPr>
        <p:spPr>
          <a:xfrm>
            <a:off x="11427105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 userDrawn="1"/>
        </p:nvSpPr>
        <p:spPr>
          <a:xfrm>
            <a:off x="1149548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Moon 170"/>
          <p:cNvSpPr/>
          <p:nvPr userDrawn="1"/>
        </p:nvSpPr>
        <p:spPr>
          <a:xfrm>
            <a:off x="1149548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/>
          <p:cNvSpPr/>
          <p:nvPr userDrawn="1"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 userDrawn="1"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Moon 173"/>
          <p:cNvSpPr/>
          <p:nvPr userDrawn="1"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/>
          <p:cNvSpPr/>
          <p:nvPr userDrawn="1"/>
        </p:nvSpPr>
        <p:spPr>
          <a:xfrm>
            <a:off x="11427105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 userDrawn="1"/>
        </p:nvSpPr>
        <p:spPr>
          <a:xfrm>
            <a:off x="1149548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Moon 176"/>
          <p:cNvSpPr/>
          <p:nvPr userDrawn="1"/>
        </p:nvSpPr>
        <p:spPr>
          <a:xfrm>
            <a:off x="1149548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 userDrawn="1"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 userDrawn="1"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Moon 179"/>
          <p:cNvSpPr/>
          <p:nvPr userDrawn="1"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/>
          <p:nvPr userDrawn="1"/>
        </p:nvSpPr>
        <p:spPr>
          <a:xfrm>
            <a:off x="11427105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/>
          <p:cNvSpPr/>
          <p:nvPr userDrawn="1"/>
        </p:nvSpPr>
        <p:spPr>
          <a:xfrm>
            <a:off x="1149548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Moon 182"/>
          <p:cNvSpPr/>
          <p:nvPr userDrawn="1"/>
        </p:nvSpPr>
        <p:spPr>
          <a:xfrm>
            <a:off x="1149548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/>
          <p:cNvSpPr/>
          <p:nvPr userDrawn="1"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 userDrawn="1"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/>
          <p:cNvSpPr/>
          <p:nvPr userDrawn="1"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/>
          <p:cNvSpPr/>
          <p:nvPr userDrawn="1"/>
        </p:nvSpPr>
        <p:spPr>
          <a:xfrm>
            <a:off x="11427105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 userDrawn="1"/>
        </p:nvSpPr>
        <p:spPr>
          <a:xfrm>
            <a:off x="1149548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Moon 188"/>
          <p:cNvSpPr/>
          <p:nvPr userDrawn="1"/>
        </p:nvSpPr>
        <p:spPr>
          <a:xfrm>
            <a:off x="1149548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/>
          <p:nvPr userDrawn="1"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 userDrawn="1"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Moon 191"/>
          <p:cNvSpPr/>
          <p:nvPr userDrawn="1"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/>
          <p:cNvSpPr/>
          <p:nvPr userDrawn="1"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/>
          <p:cNvSpPr/>
          <p:nvPr userDrawn="1"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Moon 194"/>
          <p:cNvSpPr/>
          <p:nvPr userDrawn="1"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/>
          <p:cNvSpPr/>
          <p:nvPr userDrawn="1"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/>
          <p:cNvSpPr/>
          <p:nvPr userDrawn="1"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Moon 197"/>
          <p:cNvSpPr/>
          <p:nvPr userDrawn="1"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/>
          <p:nvPr userDrawn="1"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 userDrawn="1"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Moon 200"/>
          <p:cNvSpPr/>
          <p:nvPr userDrawn="1"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 userDrawn="1"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 userDrawn="1"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Moon 203"/>
          <p:cNvSpPr/>
          <p:nvPr userDrawn="1"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 userDrawn="1"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 userDrawn="1"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Moon 206"/>
          <p:cNvSpPr/>
          <p:nvPr userDrawn="1"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/>
          <p:nvPr userDrawn="1"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/>
          <p:cNvSpPr/>
          <p:nvPr userDrawn="1"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Moon 209"/>
          <p:cNvSpPr/>
          <p:nvPr userDrawn="1"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 userDrawn="1"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 userDrawn="1"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Moon 212"/>
          <p:cNvSpPr/>
          <p:nvPr userDrawn="1"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/>
          <p:nvPr userDrawn="1"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 userDrawn="1"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Moon 215"/>
          <p:cNvSpPr/>
          <p:nvPr userDrawn="1"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 userDrawn="1"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 userDrawn="1"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Moon 218"/>
          <p:cNvSpPr/>
          <p:nvPr userDrawn="1"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/>
          <p:nvPr userDrawn="1"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 userDrawn="1"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Moon 221"/>
          <p:cNvSpPr/>
          <p:nvPr userDrawn="1"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912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2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7133"/>
            <a:ext cx="10515600" cy="1163555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61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62844" y="5994400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994400"/>
            <a:ext cx="4114800" cy="365125"/>
          </a:xfrm>
        </p:spPr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5956" y="5994400"/>
            <a:ext cx="2743200" cy="365125"/>
          </a:xfrm>
        </p:spPr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223" name="Rectangle 222"/>
          <p:cNvSpPr/>
          <p:nvPr userDrawn="1"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 userDrawn="1"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Moon 224"/>
          <p:cNvSpPr/>
          <p:nvPr userDrawn="1"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 userDrawn="1"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 userDrawn="1"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Moon 227"/>
          <p:cNvSpPr/>
          <p:nvPr userDrawn="1"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 userDrawn="1"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 userDrawn="1"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Moon 230"/>
          <p:cNvSpPr/>
          <p:nvPr userDrawn="1"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 userDrawn="1"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 userDrawn="1"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Moon 233"/>
          <p:cNvSpPr/>
          <p:nvPr userDrawn="1"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 userDrawn="1"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 userDrawn="1"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Moon 236"/>
          <p:cNvSpPr/>
          <p:nvPr userDrawn="1"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 userDrawn="1"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 userDrawn="1"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Moon 239"/>
          <p:cNvSpPr/>
          <p:nvPr userDrawn="1"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 userDrawn="1"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 userDrawn="1"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Moon 242"/>
          <p:cNvSpPr/>
          <p:nvPr userDrawn="1"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/>
          <p:cNvSpPr/>
          <p:nvPr userDrawn="1"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 userDrawn="1"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Moon 245"/>
          <p:cNvSpPr/>
          <p:nvPr userDrawn="1"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/>
          <p:cNvSpPr/>
          <p:nvPr userDrawn="1"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 userDrawn="1"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Moon 248"/>
          <p:cNvSpPr/>
          <p:nvPr userDrawn="1"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/>
          <p:cNvSpPr/>
          <p:nvPr userDrawn="1"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 userDrawn="1"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Moon 251"/>
          <p:cNvSpPr/>
          <p:nvPr userDrawn="1"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/>
          <p:cNvSpPr/>
          <p:nvPr userDrawn="1"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 userDrawn="1"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Moon 254"/>
          <p:cNvSpPr/>
          <p:nvPr userDrawn="1"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/>
          <p:cNvSpPr/>
          <p:nvPr userDrawn="1"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 userDrawn="1"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Moon 257"/>
          <p:cNvSpPr/>
          <p:nvPr userDrawn="1"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/>
          <p:cNvSpPr/>
          <p:nvPr userDrawn="1"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 userDrawn="1"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Moon 260"/>
          <p:cNvSpPr/>
          <p:nvPr userDrawn="1"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/>
          <p:cNvSpPr/>
          <p:nvPr userDrawn="1"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/>
          <p:cNvSpPr/>
          <p:nvPr userDrawn="1"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Moon 263"/>
          <p:cNvSpPr/>
          <p:nvPr userDrawn="1"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 userDrawn="1"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 userDrawn="1"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Moon 266"/>
          <p:cNvSpPr/>
          <p:nvPr userDrawn="1"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/>
          <p:cNvSpPr/>
          <p:nvPr userDrawn="1"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 userDrawn="1"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Moon 269"/>
          <p:cNvSpPr/>
          <p:nvPr userDrawn="1"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 userDrawn="1"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/>
          <p:cNvSpPr/>
          <p:nvPr userDrawn="1"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Moon 272"/>
          <p:cNvSpPr/>
          <p:nvPr userDrawn="1"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/>
          <p:cNvSpPr/>
          <p:nvPr userDrawn="1"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/>
          <p:cNvSpPr/>
          <p:nvPr userDrawn="1"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Moon 275"/>
          <p:cNvSpPr/>
          <p:nvPr userDrawn="1"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 userDrawn="1"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 userDrawn="1"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Moon 278"/>
          <p:cNvSpPr/>
          <p:nvPr userDrawn="1"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 userDrawn="1"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 userDrawn="1"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Moon 281"/>
          <p:cNvSpPr/>
          <p:nvPr userDrawn="1"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/>
          <p:cNvSpPr/>
          <p:nvPr userDrawn="1"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4" name="Oval 283"/>
          <p:cNvSpPr/>
          <p:nvPr userDrawn="1"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Moon 284"/>
          <p:cNvSpPr/>
          <p:nvPr userDrawn="1"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/>
          <p:cNvSpPr/>
          <p:nvPr userDrawn="1"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 userDrawn="1"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Moon 287"/>
          <p:cNvSpPr/>
          <p:nvPr userDrawn="1"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/>
          <p:cNvSpPr/>
          <p:nvPr userDrawn="1"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/>
          <p:cNvSpPr/>
          <p:nvPr userDrawn="1"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Moon 290"/>
          <p:cNvSpPr/>
          <p:nvPr userDrawn="1"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/>
          <p:cNvSpPr/>
          <p:nvPr userDrawn="1"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 userDrawn="1"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Moon 293"/>
          <p:cNvSpPr/>
          <p:nvPr userDrawn="1"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/>
          <p:cNvSpPr/>
          <p:nvPr userDrawn="1"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/>
          <p:cNvSpPr/>
          <p:nvPr userDrawn="1"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Moon 296"/>
          <p:cNvSpPr/>
          <p:nvPr userDrawn="1"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/>
          <p:cNvSpPr/>
          <p:nvPr userDrawn="1"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 userDrawn="1"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Moon 299"/>
          <p:cNvSpPr/>
          <p:nvPr userDrawn="1"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 userDrawn="1"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 userDrawn="1"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Moon 302"/>
          <p:cNvSpPr/>
          <p:nvPr userDrawn="1"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/>
          <p:cNvSpPr/>
          <p:nvPr userDrawn="1"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/>
          <p:cNvSpPr/>
          <p:nvPr userDrawn="1"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Moon 305"/>
          <p:cNvSpPr/>
          <p:nvPr userDrawn="1"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/>
          <p:cNvSpPr/>
          <p:nvPr userDrawn="1"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/>
          <p:cNvSpPr/>
          <p:nvPr userDrawn="1"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Moon 308"/>
          <p:cNvSpPr/>
          <p:nvPr userDrawn="1"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 userDrawn="1"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/>
          <p:cNvSpPr/>
          <p:nvPr userDrawn="1"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Moon 311"/>
          <p:cNvSpPr/>
          <p:nvPr userDrawn="1"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Moon 314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7" name="Oval 316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Moon 317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/>
          <p:cNvSpPr/>
          <p:nvPr userDrawn="1"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/>
          <p:cNvSpPr/>
          <p:nvPr userDrawn="1"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Moon 320"/>
          <p:cNvSpPr/>
          <p:nvPr userDrawn="1"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/>
          <p:cNvSpPr/>
          <p:nvPr userDrawn="1"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Oval 322"/>
          <p:cNvSpPr/>
          <p:nvPr userDrawn="1"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Moon 323"/>
          <p:cNvSpPr/>
          <p:nvPr userDrawn="1"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/>
          <p:cNvSpPr/>
          <p:nvPr userDrawn="1"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Oval 325"/>
          <p:cNvSpPr/>
          <p:nvPr userDrawn="1"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Moon 326"/>
          <p:cNvSpPr/>
          <p:nvPr userDrawn="1"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/>
          <p:cNvSpPr/>
          <p:nvPr userDrawn="1"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Oval 328"/>
          <p:cNvSpPr/>
          <p:nvPr userDrawn="1"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Moon 329"/>
          <p:cNvSpPr/>
          <p:nvPr userDrawn="1"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 userDrawn="1"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2" name="Oval 331"/>
          <p:cNvSpPr/>
          <p:nvPr userDrawn="1"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Moon 332"/>
          <p:cNvSpPr/>
          <p:nvPr userDrawn="1"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5" name="Oval 334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Moon 335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8" name="Oval 337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Moon 338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1" name="Oval 340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Moon 341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Moon 344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Moon 347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Moon 350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/>
          <p:cNvSpPr/>
          <p:nvPr userDrawn="1"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Oval 352"/>
          <p:cNvSpPr/>
          <p:nvPr userDrawn="1"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Moon 353"/>
          <p:cNvSpPr/>
          <p:nvPr userDrawn="1"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/>
          <p:cNvSpPr/>
          <p:nvPr userDrawn="1"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Oval 355"/>
          <p:cNvSpPr/>
          <p:nvPr userDrawn="1"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Moon 356"/>
          <p:cNvSpPr/>
          <p:nvPr userDrawn="1"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/>
          <p:cNvSpPr/>
          <p:nvPr userDrawn="1"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9" name="Oval 358"/>
          <p:cNvSpPr/>
          <p:nvPr userDrawn="1"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Moon 359"/>
          <p:cNvSpPr/>
          <p:nvPr userDrawn="1"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Rectangle 360"/>
          <p:cNvSpPr/>
          <p:nvPr userDrawn="1"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2" name="Oval 361"/>
          <p:cNvSpPr/>
          <p:nvPr userDrawn="1"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3" name="Moon 362"/>
          <p:cNvSpPr/>
          <p:nvPr userDrawn="1"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Rectangle 363"/>
          <p:cNvSpPr/>
          <p:nvPr userDrawn="1"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Oval 364"/>
          <p:cNvSpPr/>
          <p:nvPr userDrawn="1"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Moon 365"/>
          <p:cNvSpPr/>
          <p:nvPr userDrawn="1"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Rectangle 366"/>
          <p:cNvSpPr/>
          <p:nvPr userDrawn="1"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Oval 367"/>
          <p:cNvSpPr/>
          <p:nvPr userDrawn="1"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Moon 368"/>
          <p:cNvSpPr/>
          <p:nvPr userDrawn="1"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/>
          <p:cNvSpPr/>
          <p:nvPr userDrawn="1"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1" name="Oval 370"/>
          <p:cNvSpPr/>
          <p:nvPr userDrawn="1"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Moon 371"/>
          <p:cNvSpPr/>
          <p:nvPr userDrawn="1"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/>
          <p:cNvSpPr/>
          <p:nvPr userDrawn="1"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/>
          <p:cNvSpPr/>
          <p:nvPr userDrawn="1"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Moon 374"/>
          <p:cNvSpPr/>
          <p:nvPr userDrawn="1"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Rectangle 375"/>
          <p:cNvSpPr/>
          <p:nvPr userDrawn="1"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/>
          <p:cNvSpPr/>
          <p:nvPr userDrawn="1"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Moon 377"/>
          <p:cNvSpPr/>
          <p:nvPr userDrawn="1"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Rectangle 378"/>
          <p:cNvSpPr/>
          <p:nvPr userDrawn="1"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0" name="Oval 379"/>
          <p:cNvSpPr/>
          <p:nvPr userDrawn="1"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Moon 380"/>
          <p:cNvSpPr/>
          <p:nvPr userDrawn="1"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Rectangle 381"/>
          <p:cNvSpPr/>
          <p:nvPr userDrawn="1"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3" name="Oval 382"/>
          <p:cNvSpPr/>
          <p:nvPr userDrawn="1"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Moon 383"/>
          <p:cNvSpPr/>
          <p:nvPr userDrawn="1"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Rectangle 384"/>
          <p:cNvSpPr/>
          <p:nvPr userDrawn="1"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/>
          <p:cNvSpPr/>
          <p:nvPr userDrawn="1"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Moon 386"/>
          <p:cNvSpPr/>
          <p:nvPr userDrawn="1"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Rectangle 387"/>
          <p:cNvSpPr/>
          <p:nvPr userDrawn="1"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 userDrawn="1"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Moon 389"/>
          <p:cNvSpPr/>
          <p:nvPr userDrawn="1"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/>
          <p:cNvSpPr/>
          <p:nvPr userDrawn="1"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Oval 391"/>
          <p:cNvSpPr/>
          <p:nvPr userDrawn="1"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Moon 392"/>
          <p:cNvSpPr/>
          <p:nvPr userDrawn="1"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Rectangle 393"/>
          <p:cNvSpPr/>
          <p:nvPr userDrawn="1"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Oval 394"/>
          <p:cNvSpPr/>
          <p:nvPr userDrawn="1"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Moon 395"/>
          <p:cNvSpPr/>
          <p:nvPr userDrawn="1"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Rectangle 396"/>
          <p:cNvSpPr/>
          <p:nvPr userDrawn="1"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/>
          <p:cNvSpPr/>
          <p:nvPr userDrawn="1"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Moon 398"/>
          <p:cNvSpPr/>
          <p:nvPr userDrawn="1"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Rectangle 399"/>
          <p:cNvSpPr/>
          <p:nvPr userDrawn="1"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 userDrawn="1"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Moon 401"/>
          <p:cNvSpPr/>
          <p:nvPr userDrawn="1"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Rectangle 402"/>
          <p:cNvSpPr/>
          <p:nvPr userDrawn="1"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 userDrawn="1"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Moon 404"/>
          <p:cNvSpPr/>
          <p:nvPr userDrawn="1"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Rectangle 405"/>
          <p:cNvSpPr/>
          <p:nvPr userDrawn="1"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/>
          <p:cNvSpPr/>
          <p:nvPr userDrawn="1"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Moon 407"/>
          <p:cNvSpPr/>
          <p:nvPr userDrawn="1"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ectangle 408"/>
          <p:cNvSpPr/>
          <p:nvPr userDrawn="1"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0" name="Oval 409"/>
          <p:cNvSpPr/>
          <p:nvPr userDrawn="1"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Moon 410"/>
          <p:cNvSpPr/>
          <p:nvPr userDrawn="1"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Rectangle 411"/>
          <p:cNvSpPr/>
          <p:nvPr userDrawn="1"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Oval 412"/>
          <p:cNvSpPr/>
          <p:nvPr userDrawn="1"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" name="Moon 413"/>
          <p:cNvSpPr/>
          <p:nvPr userDrawn="1"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" name="Rectangle 414"/>
          <p:cNvSpPr/>
          <p:nvPr userDrawn="1"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Oval 415"/>
          <p:cNvSpPr/>
          <p:nvPr userDrawn="1"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Moon 416"/>
          <p:cNvSpPr/>
          <p:nvPr userDrawn="1"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Rectangle 417"/>
          <p:cNvSpPr/>
          <p:nvPr userDrawn="1"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9" name="Oval 418"/>
          <p:cNvSpPr/>
          <p:nvPr userDrawn="1"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Moon 419"/>
          <p:cNvSpPr/>
          <p:nvPr userDrawn="1"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Rectangle 420"/>
          <p:cNvSpPr/>
          <p:nvPr userDrawn="1"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/>
          <p:cNvSpPr/>
          <p:nvPr userDrawn="1"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3" name="Moon 422"/>
          <p:cNvSpPr/>
          <p:nvPr userDrawn="1"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Rectangle 423"/>
          <p:cNvSpPr/>
          <p:nvPr userDrawn="1"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5" name="Oval 424"/>
          <p:cNvSpPr/>
          <p:nvPr userDrawn="1"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6" name="Moon 425"/>
          <p:cNvSpPr/>
          <p:nvPr userDrawn="1"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Rectangle 426"/>
          <p:cNvSpPr/>
          <p:nvPr userDrawn="1"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Oval 427"/>
          <p:cNvSpPr/>
          <p:nvPr userDrawn="1"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Moon 428"/>
          <p:cNvSpPr/>
          <p:nvPr userDrawn="1"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Rectangle 429"/>
          <p:cNvSpPr/>
          <p:nvPr userDrawn="1"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1" name="Oval 430"/>
          <p:cNvSpPr/>
          <p:nvPr userDrawn="1"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Moon 431"/>
          <p:cNvSpPr/>
          <p:nvPr userDrawn="1"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Rectangle 432"/>
          <p:cNvSpPr/>
          <p:nvPr userDrawn="1"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4" name="Oval 433"/>
          <p:cNvSpPr/>
          <p:nvPr userDrawn="1"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Moon 434"/>
          <p:cNvSpPr/>
          <p:nvPr userDrawn="1"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Rectangle 435"/>
          <p:cNvSpPr/>
          <p:nvPr userDrawn="1"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/>
          <p:cNvSpPr/>
          <p:nvPr userDrawn="1"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Moon 437"/>
          <p:cNvSpPr/>
          <p:nvPr userDrawn="1"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Rectangle 438"/>
          <p:cNvSpPr/>
          <p:nvPr userDrawn="1"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/>
          <p:cNvSpPr/>
          <p:nvPr userDrawn="1"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Moon 440"/>
          <p:cNvSpPr/>
          <p:nvPr userDrawn="1"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/>
          <p:cNvSpPr/>
          <p:nvPr userDrawn="1"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/>
          <p:cNvSpPr/>
          <p:nvPr userDrawn="1"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Moon 443"/>
          <p:cNvSpPr/>
          <p:nvPr userDrawn="1"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Rectangle 444"/>
          <p:cNvSpPr/>
          <p:nvPr userDrawn="1"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6" name="Oval 445"/>
          <p:cNvSpPr/>
          <p:nvPr userDrawn="1"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Moon 446"/>
          <p:cNvSpPr/>
          <p:nvPr userDrawn="1"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Rectangle 447"/>
          <p:cNvSpPr/>
          <p:nvPr userDrawn="1"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/>
          <p:cNvSpPr/>
          <p:nvPr userDrawn="1"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Moon 449"/>
          <p:cNvSpPr/>
          <p:nvPr userDrawn="1"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Rectangle 450"/>
          <p:cNvSpPr/>
          <p:nvPr userDrawn="1"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2" name="Oval 451"/>
          <p:cNvSpPr/>
          <p:nvPr userDrawn="1"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Moon 452"/>
          <p:cNvSpPr/>
          <p:nvPr userDrawn="1"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Rectangle 453"/>
          <p:cNvSpPr/>
          <p:nvPr userDrawn="1"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5" name="Oval 454"/>
          <p:cNvSpPr/>
          <p:nvPr userDrawn="1"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Moon 455"/>
          <p:cNvSpPr/>
          <p:nvPr userDrawn="1"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Rectangle 456"/>
          <p:cNvSpPr/>
          <p:nvPr userDrawn="1"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8" name="Oval 457"/>
          <p:cNvSpPr/>
          <p:nvPr userDrawn="1"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Moon 458"/>
          <p:cNvSpPr/>
          <p:nvPr userDrawn="1"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ectangle 459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Oval 460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Moon 461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Rectangle 462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Moon 464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Rectangle 465"/>
          <p:cNvSpPr/>
          <p:nvPr userDrawn="1"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/>
          <p:cNvSpPr/>
          <p:nvPr userDrawn="1"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Moon 467"/>
          <p:cNvSpPr/>
          <p:nvPr userDrawn="1"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Rectangle 468"/>
          <p:cNvSpPr/>
          <p:nvPr userDrawn="1"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/>
          <p:cNvSpPr/>
          <p:nvPr userDrawn="1"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Moon 470"/>
          <p:cNvSpPr/>
          <p:nvPr userDrawn="1"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Rectangle 471"/>
          <p:cNvSpPr/>
          <p:nvPr userDrawn="1"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/>
          <p:cNvSpPr/>
          <p:nvPr userDrawn="1"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Moon 473"/>
          <p:cNvSpPr/>
          <p:nvPr userDrawn="1"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Rectangle 474"/>
          <p:cNvSpPr/>
          <p:nvPr userDrawn="1"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/>
          <p:cNvSpPr/>
          <p:nvPr userDrawn="1"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Moon 476"/>
          <p:cNvSpPr/>
          <p:nvPr userDrawn="1"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Rectangle 477"/>
          <p:cNvSpPr/>
          <p:nvPr userDrawn="1"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9" name="Oval 478"/>
          <p:cNvSpPr/>
          <p:nvPr userDrawn="1"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Moon 479"/>
          <p:cNvSpPr/>
          <p:nvPr userDrawn="1"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1" name="Rectangle 480"/>
          <p:cNvSpPr/>
          <p:nvPr userDrawn="1"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Oval 481"/>
          <p:cNvSpPr/>
          <p:nvPr userDrawn="1"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3" name="Moon 482"/>
          <p:cNvSpPr/>
          <p:nvPr userDrawn="1"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Rectangle 483"/>
          <p:cNvSpPr/>
          <p:nvPr userDrawn="1"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Oval 484"/>
          <p:cNvSpPr/>
          <p:nvPr userDrawn="1"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Moon 485"/>
          <p:cNvSpPr/>
          <p:nvPr userDrawn="1"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/>
          <p:cNvSpPr/>
          <p:nvPr userDrawn="1"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8" name="Oval 487"/>
          <p:cNvSpPr/>
          <p:nvPr userDrawn="1"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Moon 488"/>
          <p:cNvSpPr/>
          <p:nvPr userDrawn="1"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/>
          <p:cNvSpPr/>
          <p:nvPr userDrawn="1"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1" name="Oval 490"/>
          <p:cNvSpPr/>
          <p:nvPr userDrawn="1"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Moon 491"/>
          <p:cNvSpPr/>
          <p:nvPr userDrawn="1"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Rectangle 492"/>
          <p:cNvSpPr/>
          <p:nvPr userDrawn="1"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4" name="Oval 493"/>
          <p:cNvSpPr/>
          <p:nvPr userDrawn="1"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Moon 494"/>
          <p:cNvSpPr/>
          <p:nvPr userDrawn="1"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/>
          <p:cNvSpPr/>
          <p:nvPr userDrawn="1"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Oval 496"/>
          <p:cNvSpPr/>
          <p:nvPr userDrawn="1"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8" name="Moon 497"/>
          <p:cNvSpPr/>
          <p:nvPr userDrawn="1"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Rectangle 498"/>
          <p:cNvSpPr/>
          <p:nvPr userDrawn="1"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0" name="Oval 499"/>
          <p:cNvSpPr/>
          <p:nvPr userDrawn="1"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Moon 500"/>
          <p:cNvSpPr/>
          <p:nvPr userDrawn="1"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Rectangle 501"/>
          <p:cNvSpPr/>
          <p:nvPr userDrawn="1"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3" name="Oval 502"/>
          <p:cNvSpPr/>
          <p:nvPr userDrawn="1"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Moon 503"/>
          <p:cNvSpPr/>
          <p:nvPr userDrawn="1"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Rectangle 504"/>
          <p:cNvSpPr/>
          <p:nvPr userDrawn="1"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Oval 505"/>
          <p:cNvSpPr/>
          <p:nvPr userDrawn="1"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7" name="Moon 506"/>
          <p:cNvSpPr/>
          <p:nvPr userDrawn="1"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8" name="Rectangle 507"/>
          <p:cNvSpPr/>
          <p:nvPr userDrawn="1"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Oval 508"/>
          <p:cNvSpPr/>
          <p:nvPr userDrawn="1"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Moon 509"/>
          <p:cNvSpPr/>
          <p:nvPr userDrawn="1"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7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3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7134"/>
            <a:ext cx="10515600" cy="852492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18826"/>
            <a:ext cx="10515600" cy="3562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994400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994400"/>
            <a:ext cx="4114800" cy="365125"/>
          </a:xfrm>
        </p:spPr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5994400"/>
            <a:ext cx="2743200" cy="365125"/>
          </a:xfrm>
        </p:spPr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223" name="Rectangle 222"/>
          <p:cNvSpPr/>
          <p:nvPr userDrawn="1"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 userDrawn="1"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Moon 224"/>
          <p:cNvSpPr/>
          <p:nvPr userDrawn="1"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 userDrawn="1"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 userDrawn="1"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Moon 227"/>
          <p:cNvSpPr/>
          <p:nvPr userDrawn="1"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 userDrawn="1"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 userDrawn="1"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Moon 230"/>
          <p:cNvSpPr/>
          <p:nvPr userDrawn="1"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 userDrawn="1"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 userDrawn="1"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Moon 233"/>
          <p:cNvSpPr/>
          <p:nvPr userDrawn="1"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 userDrawn="1"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 userDrawn="1"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Moon 236"/>
          <p:cNvSpPr/>
          <p:nvPr userDrawn="1"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 userDrawn="1"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 userDrawn="1"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Moon 239"/>
          <p:cNvSpPr/>
          <p:nvPr userDrawn="1"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 userDrawn="1"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 userDrawn="1"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Moon 242"/>
          <p:cNvSpPr/>
          <p:nvPr userDrawn="1"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/>
          <p:cNvSpPr/>
          <p:nvPr userDrawn="1"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 userDrawn="1"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Moon 245"/>
          <p:cNvSpPr/>
          <p:nvPr userDrawn="1"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/>
          <p:cNvSpPr/>
          <p:nvPr userDrawn="1"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 userDrawn="1"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Moon 248"/>
          <p:cNvSpPr/>
          <p:nvPr userDrawn="1"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/>
          <p:cNvSpPr/>
          <p:nvPr userDrawn="1"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 userDrawn="1"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Moon 251"/>
          <p:cNvSpPr/>
          <p:nvPr userDrawn="1"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/>
          <p:cNvSpPr/>
          <p:nvPr userDrawn="1"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 userDrawn="1"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Moon 254"/>
          <p:cNvSpPr/>
          <p:nvPr userDrawn="1"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/>
          <p:cNvSpPr/>
          <p:nvPr userDrawn="1"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 userDrawn="1"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Moon 257"/>
          <p:cNvSpPr/>
          <p:nvPr userDrawn="1"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/>
          <p:cNvSpPr/>
          <p:nvPr userDrawn="1"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 userDrawn="1"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Moon 260"/>
          <p:cNvSpPr/>
          <p:nvPr userDrawn="1"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/>
          <p:cNvSpPr/>
          <p:nvPr userDrawn="1"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/>
          <p:cNvSpPr/>
          <p:nvPr userDrawn="1"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Moon 263"/>
          <p:cNvSpPr/>
          <p:nvPr userDrawn="1"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 userDrawn="1"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 userDrawn="1"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Moon 266"/>
          <p:cNvSpPr/>
          <p:nvPr userDrawn="1"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/>
          <p:cNvSpPr/>
          <p:nvPr userDrawn="1"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 userDrawn="1"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Moon 269"/>
          <p:cNvSpPr/>
          <p:nvPr userDrawn="1"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 userDrawn="1"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/>
          <p:cNvSpPr/>
          <p:nvPr userDrawn="1"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Moon 272"/>
          <p:cNvSpPr/>
          <p:nvPr userDrawn="1"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/>
          <p:cNvSpPr/>
          <p:nvPr userDrawn="1"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/>
          <p:cNvSpPr/>
          <p:nvPr userDrawn="1"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Moon 275"/>
          <p:cNvSpPr/>
          <p:nvPr userDrawn="1"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 userDrawn="1"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 userDrawn="1"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Moon 278"/>
          <p:cNvSpPr/>
          <p:nvPr userDrawn="1"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 userDrawn="1"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 userDrawn="1"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Moon 281"/>
          <p:cNvSpPr/>
          <p:nvPr userDrawn="1"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/>
          <p:cNvSpPr/>
          <p:nvPr userDrawn="1"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4" name="Oval 283"/>
          <p:cNvSpPr/>
          <p:nvPr userDrawn="1"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Moon 284"/>
          <p:cNvSpPr/>
          <p:nvPr userDrawn="1"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/>
          <p:cNvSpPr/>
          <p:nvPr userDrawn="1"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 userDrawn="1"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Moon 287"/>
          <p:cNvSpPr/>
          <p:nvPr userDrawn="1"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/>
          <p:cNvSpPr/>
          <p:nvPr userDrawn="1"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/>
          <p:cNvSpPr/>
          <p:nvPr userDrawn="1"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Moon 290"/>
          <p:cNvSpPr/>
          <p:nvPr userDrawn="1"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/>
          <p:cNvSpPr/>
          <p:nvPr userDrawn="1"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 userDrawn="1"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Moon 293"/>
          <p:cNvSpPr/>
          <p:nvPr userDrawn="1"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/>
          <p:cNvSpPr/>
          <p:nvPr userDrawn="1"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/>
          <p:cNvSpPr/>
          <p:nvPr userDrawn="1"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Moon 296"/>
          <p:cNvSpPr/>
          <p:nvPr userDrawn="1"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/>
          <p:cNvSpPr/>
          <p:nvPr userDrawn="1"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 userDrawn="1"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Moon 299"/>
          <p:cNvSpPr/>
          <p:nvPr userDrawn="1"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 userDrawn="1"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 userDrawn="1"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Moon 302"/>
          <p:cNvSpPr/>
          <p:nvPr userDrawn="1"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/>
          <p:cNvSpPr/>
          <p:nvPr userDrawn="1"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/>
          <p:cNvSpPr/>
          <p:nvPr userDrawn="1"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Moon 305"/>
          <p:cNvSpPr/>
          <p:nvPr userDrawn="1"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/>
          <p:cNvSpPr/>
          <p:nvPr userDrawn="1"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/>
          <p:cNvSpPr/>
          <p:nvPr userDrawn="1"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Moon 308"/>
          <p:cNvSpPr/>
          <p:nvPr userDrawn="1"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 userDrawn="1"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/>
          <p:cNvSpPr/>
          <p:nvPr userDrawn="1"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Moon 311"/>
          <p:cNvSpPr/>
          <p:nvPr userDrawn="1"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Moon 314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7" name="Oval 316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Moon 317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/>
          <p:cNvSpPr/>
          <p:nvPr userDrawn="1"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/>
          <p:cNvSpPr/>
          <p:nvPr userDrawn="1"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Moon 320"/>
          <p:cNvSpPr/>
          <p:nvPr userDrawn="1"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/>
          <p:cNvSpPr/>
          <p:nvPr userDrawn="1"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Oval 322"/>
          <p:cNvSpPr/>
          <p:nvPr userDrawn="1"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Moon 323"/>
          <p:cNvSpPr/>
          <p:nvPr userDrawn="1"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/>
          <p:cNvSpPr/>
          <p:nvPr userDrawn="1"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Oval 325"/>
          <p:cNvSpPr/>
          <p:nvPr userDrawn="1"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Moon 326"/>
          <p:cNvSpPr/>
          <p:nvPr userDrawn="1"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/>
          <p:cNvSpPr/>
          <p:nvPr userDrawn="1"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Oval 328"/>
          <p:cNvSpPr/>
          <p:nvPr userDrawn="1"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Moon 329"/>
          <p:cNvSpPr/>
          <p:nvPr userDrawn="1"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 userDrawn="1"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2" name="Oval 331"/>
          <p:cNvSpPr/>
          <p:nvPr userDrawn="1"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Moon 332"/>
          <p:cNvSpPr/>
          <p:nvPr userDrawn="1"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8" name="Oval 337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Moon 338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1" name="Oval 340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Moon 341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Moon 344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Moon 347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Moon 350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/>
          <p:cNvSpPr/>
          <p:nvPr userDrawn="1"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Oval 352"/>
          <p:cNvSpPr/>
          <p:nvPr userDrawn="1"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Moon 353"/>
          <p:cNvSpPr/>
          <p:nvPr userDrawn="1"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/>
          <p:cNvSpPr/>
          <p:nvPr userDrawn="1"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Oval 355"/>
          <p:cNvSpPr/>
          <p:nvPr userDrawn="1"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Moon 356"/>
          <p:cNvSpPr/>
          <p:nvPr userDrawn="1"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/>
          <p:cNvSpPr/>
          <p:nvPr userDrawn="1"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9" name="Oval 358"/>
          <p:cNvSpPr/>
          <p:nvPr userDrawn="1"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Moon 359"/>
          <p:cNvSpPr/>
          <p:nvPr userDrawn="1"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Rectangle 360"/>
          <p:cNvSpPr/>
          <p:nvPr userDrawn="1"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2" name="Oval 361"/>
          <p:cNvSpPr/>
          <p:nvPr userDrawn="1"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3" name="Moon 362"/>
          <p:cNvSpPr/>
          <p:nvPr userDrawn="1"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Rectangle 363"/>
          <p:cNvSpPr/>
          <p:nvPr userDrawn="1"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Oval 364"/>
          <p:cNvSpPr/>
          <p:nvPr userDrawn="1"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Moon 365"/>
          <p:cNvSpPr/>
          <p:nvPr userDrawn="1"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Rectangle 366"/>
          <p:cNvSpPr/>
          <p:nvPr userDrawn="1"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Oval 367"/>
          <p:cNvSpPr/>
          <p:nvPr userDrawn="1"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Moon 368"/>
          <p:cNvSpPr/>
          <p:nvPr userDrawn="1"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/>
          <p:cNvSpPr/>
          <p:nvPr userDrawn="1"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1" name="Oval 370"/>
          <p:cNvSpPr/>
          <p:nvPr userDrawn="1"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Moon 371"/>
          <p:cNvSpPr/>
          <p:nvPr userDrawn="1"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/>
          <p:cNvSpPr/>
          <p:nvPr userDrawn="1"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/>
          <p:cNvSpPr/>
          <p:nvPr userDrawn="1"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Moon 374"/>
          <p:cNvSpPr/>
          <p:nvPr userDrawn="1"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Rectangle 375"/>
          <p:cNvSpPr/>
          <p:nvPr userDrawn="1"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/>
          <p:cNvSpPr/>
          <p:nvPr userDrawn="1"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Moon 377"/>
          <p:cNvSpPr/>
          <p:nvPr userDrawn="1"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Rectangle 378"/>
          <p:cNvSpPr/>
          <p:nvPr userDrawn="1"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0" name="Oval 379"/>
          <p:cNvSpPr/>
          <p:nvPr userDrawn="1"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Moon 380"/>
          <p:cNvSpPr/>
          <p:nvPr userDrawn="1"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Rectangle 381"/>
          <p:cNvSpPr/>
          <p:nvPr userDrawn="1"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3" name="Oval 382"/>
          <p:cNvSpPr/>
          <p:nvPr userDrawn="1"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Moon 383"/>
          <p:cNvSpPr/>
          <p:nvPr userDrawn="1"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Rectangle 384"/>
          <p:cNvSpPr/>
          <p:nvPr userDrawn="1"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/>
          <p:cNvSpPr/>
          <p:nvPr userDrawn="1"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Moon 386"/>
          <p:cNvSpPr/>
          <p:nvPr userDrawn="1"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Rectangle 387"/>
          <p:cNvSpPr/>
          <p:nvPr userDrawn="1"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 userDrawn="1"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Moon 389"/>
          <p:cNvSpPr/>
          <p:nvPr userDrawn="1"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/>
          <p:cNvSpPr/>
          <p:nvPr userDrawn="1"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Oval 391"/>
          <p:cNvSpPr/>
          <p:nvPr userDrawn="1"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Moon 392"/>
          <p:cNvSpPr/>
          <p:nvPr userDrawn="1"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Rectangle 393"/>
          <p:cNvSpPr/>
          <p:nvPr userDrawn="1"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Oval 394"/>
          <p:cNvSpPr/>
          <p:nvPr userDrawn="1"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Moon 395"/>
          <p:cNvSpPr/>
          <p:nvPr userDrawn="1"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Rectangle 396"/>
          <p:cNvSpPr/>
          <p:nvPr userDrawn="1"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/>
          <p:cNvSpPr/>
          <p:nvPr userDrawn="1"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Moon 398"/>
          <p:cNvSpPr/>
          <p:nvPr userDrawn="1"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Rectangle 399"/>
          <p:cNvSpPr/>
          <p:nvPr userDrawn="1"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 userDrawn="1"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Moon 401"/>
          <p:cNvSpPr/>
          <p:nvPr userDrawn="1"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Rectangle 402"/>
          <p:cNvSpPr/>
          <p:nvPr userDrawn="1"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 userDrawn="1"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Moon 404"/>
          <p:cNvSpPr/>
          <p:nvPr userDrawn="1"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Rectangle 405"/>
          <p:cNvSpPr/>
          <p:nvPr userDrawn="1"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/>
          <p:cNvSpPr/>
          <p:nvPr userDrawn="1"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Moon 407"/>
          <p:cNvSpPr/>
          <p:nvPr userDrawn="1"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ectangle 408"/>
          <p:cNvSpPr/>
          <p:nvPr userDrawn="1"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0" name="Oval 409"/>
          <p:cNvSpPr/>
          <p:nvPr userDrawn="1"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Moon 410"/>
          <p:cNvSpPr/>
          <p:nvPr userDrawn="1"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Rectangle 411"/>
          <p:cNvSpPr/>
          <p:nvPr userDrawn="1"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Oval 412"/>
          <p:cNvSpPr/>
          <p:nvPr userDrawn="1"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" name="Moon 413"/>
          <p:cNvSpPr/>
          <p:nvPr userDrawn="1"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" name="Rectangle 414"/>
          <p:cNvSpPr/>
          <p:nvPr userDrawn="1"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Oval 415"/>
          <p:cNvSpPr/>
          <p:nvPr userDrawn="1"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Moon 416"/>
          <p:cNvSpPr/>
          <p:nvPr userDrawn="1"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Rectangle 417"/>
          <p:cNvSpPr/>
          <p:nvPr userDrawn="1"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9" name="Oval 418"/>
          <p:cNvSpPr/>
          <p:nvPr userDrawn="1"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Moon 419"/>
          <p:cNvSpPr/>
          <p:nvPr userDrawn="1"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Rectangle 420"/>
          <p:cNvSpPr/>
          <p:nvPr userDrawn="1"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/>
          <p:cNvSpPr/>
          <p:nvPr userDrawn="1"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3" name="Moon 422"/>
          <p:cNvSpPr/>
          <p:nvPr userDrawn="1"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Rectangle 423"/>
          <p:cNvSpPr/>
          <p:nvPr userDrawn="1"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5" name="Oval 424"/>
          <p:cNvSpPr/>
          <p:nvPr userDrawn="1"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6" name="Moon 425"/>
          <p:cNvSpPr/>
          <p:nvPr userDrawn="1"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Rectangle 426"/>
          <p:cNvSpPr/>
          <p:nvPr userDrawn="1"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Oval 427"/>
          <p:cNvSpPr/>
          <p:nvPr userDrawn="1"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Moon 428"/>
          <p:cNvSpPr/>
          <p:nvPr userDrawn="1"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Rectangle 429"/>
          <p:cNvSpPr/>
          <p:nvPr userDrawn="1"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1" name="Oval 430"/>
          <p:cNvSpPr/>
          <p:nvPr userDrawn="1"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Moon 431"/>
          <p:cNvSpPr/>
          <p:nvPr userDrawn="1"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Rectangle 432"/>
          <p:cNvSpPr/>
          <p:nvPr userDrawn="1"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4" name="Oval 433"/>
          <p:cNvSpPr/>
          <p:nvPr userDrawn="1"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Moon 434"/>
          <p:cNvSpPr/>
          <p:nvPr userDrawn="1"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Rectangle 435"/>
          <p:cNvSpPr/>
          <p:nvPr userDrawn="1"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/>
          <p:cNvSpPr/>
          <p:nvPr userDrawn="1"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Moon 437"/>
          <p:cNvSpPr/>
          <p:nvPr userDrawn="1"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Rectangle 438"/>
          <p:cNvSpPr/>
          <p:nvPr userDrawn="1"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/>
          <p:cNvSpPr/>
          <p:nvPr userDrawn="1"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Moon 440"/>
          <p:cNvSpPr/>
          <p:nvPr userDrawn="1"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/>
          <p:cNvSpPr/>
          <p:nvPr userDrawn="1"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/>
          <p:cNvSpPr/>
          <p:nvPr userDrawn="1"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Moon 443"/>
          <p:cNvSpPr/>
          <p:nvPr userDrawn="1"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Rectangle 444"/>
          <p:cNvSpPr/>
          <p:nvPr userDrawn="1"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6" name="Oval 445"/>
          <p:cNvSpPr/>
          <p:nvPr userDrawn="1"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Moon 446"/>
          <p:cNvSpPr/>
          <p:nvPr userDrawn="1"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Rectangle 447"/>
          <p:cNvSpPr/>
          <p:nvPr userDrawn="1"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/>
          <p:cNvSpPr/>
          <p:nvPr userDrawn="1"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Moon 449"/>
          <p:cNvSpPr/>
          <p:nvPr userDrawn="1"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Rectangle 450"/>
          <p:cNvSpPr/>
          <p:nvPr userDrawn="1"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2" name="Oval 451"/>
          <p:cNvSpPr/>
          <p:nvPr userDrawn="1"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Moon 452"/>
          <p:cNvSpPr/>
          <p:nvPr userDrawn="1"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Rectangle 453"/>
          <p:cNvSpPr/>
          <p:nvPr userDrawn="1"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5" name="Oval 454"/>
          <p:cNvSpPr/>
          <p:nvPr userDrawn="1"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Moon 455"/>
          <p:cNvSpPr/>
          <p:nvPr userDrawn="1"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Rectangle 456"/>
          <p:cNvSpPr/>
          <p:nvPr userDrawn="1"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8" name="Oval 457"/>
          <p:cNvSpPr/>
          <p:nvPr userDrawn="1"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Moon 458"/>
          <p:cNvSpPr/>
          <p:nvPr userDrawn="1"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ectangle 459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Oval 460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Moon 461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Rectangle 462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Moon 464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Rectangle 465"/>
          <p:cNvSpPr/>
          <p:nvPr userDrawn="1"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/>
          <p:cNvSpPr/>
          <p:nvPr userDrawn="1"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Moon 467"/>
          <p:cNvSpPr/>
          <p:nvPr userDrawn="1"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Rectangle 468"/>
          <p:cNvSpPr/>
          <p:nvPr userDrawn="1"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/>
          <p:cNvSpPr/>
          <p:nvPr userDrawn="1"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Moon 470"/>
          <p:cNvSpPr/>
          <p:nvPr userDrawn="1"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Rectangle 471"/>
          <p:cNvSpPr/>
          <p:nvPr userDrawn="1"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/>
          <p:cNvSpPr/>
          <p:nvPr userDrawn="1"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Moon 473"/>
          <p:cNvSpPr/>
          <p:nvPr userDrawn="1"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Rectangle 474"/>
          <p:cNvSpPr/>
          <p:nvPr userDrawn="1"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/>
          <p:cNvSpPr/>
          <p:nvPr userDrawn="1"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Moon 476"/>
          <p:cNvSpPr/>
          <p:nvPr userDrawn="1"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1" name="Rectangle 480"/>
          <p:cNvSpPr/>
          <p:nvPr userDrawn="1"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Oval 481"/>
          <p:cNvSpPr/>
          <p:nvPr userDrawn="1"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3" name="Moon 482"/>
          <p:cNvSpPr/>
          <p:nvPr userDrawn="1"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Rectangle 483"/>
          <p:cNvSpPr/>
          <p:nvPr userDrawn="1"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Oval 484"/>
          <p:cNvSpPr/>
          <p:nvPr userDrawn="1"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Moon 485"/>
          <p:cNvSpPr/>
          <p:nvPr userDrawn="1"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/>
          <p:cNvSpPr/>
          <p:nvPr userDrawn="1"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8" name="Oval 487"/>
          <p:cNvSpPr/>
          <p:nvPr userDrawn="1"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Moon 488"/>
          <p:cNvSpPr/>
          <p:nvPr userDrawn="1"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/>
          <p:cNvSpPr/>
          <p:nvPr userDrawn="1"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1" name="Oval 490"/>
          <p:cNvSpPr/>
          <p:nvPr userDrawn="1"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Moon 491"/>
          <p:cNvSpPr/>
          <p:nvPr userDrawn="1"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Rectangle 492"/>
          <p:cNvSpPr/>
          <p:nvPr userDrawn="1"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4" name="Oval 493"/>
          <p:cNvSpPr/>
          <p:nvPr userDrawn="1"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Moon 494"/>
          <p:cNvSpPr/>
          <p:nvPr userDrawn="1"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/>
          <p:cNvSpPr/>
          <p:nvPr userDrawn="1"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Oval 496"/>
          <p:cNvSpPr/>
          <p:nvPr userDrawn="1"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8" name="Moon 497"/>
          <p:cNvSpPr/>
          <p:nvPr userDrawn="1"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Rectangle 498"/>
          <p:cNvSpPr/>
          <p:nvPr userDrawn="1"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0" name="Oval 499"/>
          <p:cNvSpPr/>
          <p:nvPr userDrawn="1"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Moon 500"/>
          <p:cNvSpPr/>
          <p:nvPr userDrawn="1"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Rectangle 501"/>
          <p:cNvSpPr/>
          <p:nvPr userDrawn="1"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3" name="Oval 502"/>
          <p:cNvSpPr/>
          <p:nvPr userDrawn="1"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Moon 503"/>
          <p:cNvSpPr/>
          <p:nvPr userDrawn="1"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Rectangle 504"/>
          <p:cNvSpPr/>
          <p:nvPr userDrawn="1"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Oval 505"/>
          <p:cNvSpPr/>
          <p:nvPr userDrawn="1"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7" name="Moon 506"/>
          <p:cNvSpPr/>
          <p:nvPr userDrawn="1"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8" name="Rectangle 507"/>
          <p:cNvSpPr/>
          <p:nvPr userDrawn="1"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Oval 508"/>
          <p:cNvSpPr/>
          <p:nvPr userDrawn="1"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Moon 509"/>
          <p:cNvSpPr/>
          <p:nvPr userDrawn="1"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1" name="Rectangle 510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2" name="Oval 511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" name="Moon 512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Rectangle 513"/>
          <p:cNvSpPr/>
          <p:nvPr userDrawn="1"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5" name="Oval 514"/>
          <p:cNvSpPr/>
          <p:nvPr userDrawn="1"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6" name="Moon 515"/>
          <p:cNvSpPr/>
          <p:nvPr userDrawn="1"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7" name="Rectangle 516"/>
          <p:cNvSpPr/>
          <p:nvPr userDrawn="1"/>
        </p:nvSpPr>
        <p:spPr>
          <a:xfrm>
            <a:off x="761807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Oval 517"/>
          <p:cNvSpPr/>
          <p:nvPr userDrawn="1"/>
        </p:nvSpPr>
        <p:spPr>
          <a:xfrm>
            <a:off x="83018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Moon 518"/>
          <p:cNvSpPr/>
          <p:nvPr userDrawn="1"/>
        </p:nvSpPr>
        <p:spPr>
          <a:xfrm>
            <a:off x="83018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0" name="Rectangle 519"/>
          <p:cNvSpPr/>
          <p:nvPr userDrawn="1"/>
        </p:nvSpPr>
        <p:spPr>
          <a:xfrm>
            <a:off x="114271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Oval 520"/>
          <p:cNvSpPr/>
          <p:nvPr userDrawn="1"/>
        </p:nvSpPr>
        <p:spPr>
          <a:xfrm>
            <a:off x="121108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2" name="Moon 521"/>
          <p:cNvSpPr/>
          <p:nvPr userDrawn="1"/>
        </p:nvSpPr>
        <p:spPr>
          <a:xfrm>
            <a:off x="121108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3" name="Rectangle 522"/>
          <p:cNvSpPr/>
          <p:nvPr userDrawn="1"/>
        </p:nvSpPr>
        <p:spPr>
          <a:xfrm>
            <a:off x="1523614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4" name="Oval 523"/>
          <p:cNvSpPr/>
          <p:nvPr userDrawn="1"/>
        </p:nvSpPr>
        <p:spPr>
          <a:xfrm>
            <a:off x="159199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5" name="Moon 524"/>
          <p:cNvSpPr/>
          <p:nvPr userDrawn="1"/>
        </p:nvSpPr>
        <p:spPr>
          <a:xfrm>
            <a:off x="159199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6" name="Rectangle 525"/>
          <p:cNvSpPr/>
          <p:nvPr userDrawn="1"/>
        </p:nvSpPr>
        <p:spPr>
          <a:xfrm>
            <a:off x="1904518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7" name="Oval 526"/>
          <p:cNvSpPr/>
          <p:nvPr userDrawn="1"/>
        </p:nvSpPr>
        <p:spPr>
          <a:xfrm>
            <a:off x="197289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8" name="Moon 527"/>
          <p:cNvSpPr/>
          <p:nvPr userDrawn="1"/>
        </p:nvSpPr>
        <p:spPr>
          <a:xfrm>
            <a:off x="197289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9" name="Rectangle 528"/>
          <p:cNvSpPr/>
          <p:nvPr userDrawn="1"/>
        </p:nvSpPr>
        <p:spPr>
          <a:xfrm>
            <a:off x="2285421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0" name="Oval 529"/>
          <p:cNvSpPr/>
          <p:nvPr userDrawn="1"/>
        </p:nvSpPr>
        <p:spPr>
          <a:xfrm>
            <a:off x="235379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1" name="Moon 530"/>
          <p:cNvSpPr/>
          <p:nvPr userDrawn="1"/>
        </p:nvSpPr>
        <p:spPr>
          <a:xfrm>
            <a:off x="235379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2" name="Rectangle 531"/>
          <p:cNvSpPr/>
          <p:nvPr userDrawn="1"/>
        </p:nvSpPr>
        <p:spPr>
          <a:xfrm>
            <a:off x="266632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3" name="Oval 532"/>
          <p:cNvSpPr/>
          <p:nvPr userDrawn="1"/>
        </p:nvSpPr>
        <p:spPr>
          <a:xfrm>
            <a:off x="273470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4" name="Moon 533"/>
          <p:cNvSpPr/>
          <p:nvPr userDrawn="1"/>
        </p:nvSpPr>
        <p:spPr>
          <a:xfrm>
            <a:off x="273470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5" name="Rectangle 534"/>
          <p:cNvSpPr/>
          <p:nvPr userDrawn="1"/>
        </p:nvSpPr>
        <p:spPr>
          <a:xfrm>
            <a:off x="3047228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6" name="Oval 535"/>
          <p:cNvSpPr/>
          <p:nvPr userDrawn="1"/>
        </p:nvSpPr>
        <p:spPr>
          <a:xfrm>
            <a:off x="311560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7" name="Moon 536"/>
          <p:cNvSpPr/>
          <p:nvPr userDrawn="1"/>
        </p:nvSpPr>
        <p:spPr>
          <a:xfrm>
            <a:off x="311560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Rectangle 537"/>
          <p:cNvSpPr/>
          <p:nvPr userDrawn="1"/>
        </p:nvSpPr>
        <p:spPr>
          <a:xfrm>
            <a:off x="3428132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9" name="Oval 538"/>
          <p:cNvSpPr/>
          <p:nvPr userDrawn="1"/>
        </p:nvSpPr>
        <p:spPr>
          <a:xfrm>
            <a:off x="349650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0" name="Moon 539"/>
          <p:cNvSpPr/>
          <p:nvPr userDrawn="1"/>
        </p:nvSpPr>
        <p:spPr>
          <a:xfrm>
            <a:off x="349650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1" name="Rectangle 540"/>
          <p:cNvSpPr/>
          <p:nvPr userDrawn="1"/>
        </p:nvSpPr>
        <p:spPr>
          <a:xfrm>
            <a:off x="3809035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2" name="Oval 541"/>
          <p:cNvSpPr/>
          <p:nvPr userDrawn="1"/>
        </p:nvSpPr>
        <p:spPr>
          <a:xfrm>
            <a:off x="387741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3" name="Moon 542"/>
          <p:cNvSpPr/>
          <p:nvPr userDrawn="1"/>
        </p:nvSpPr>
        <p:spPr>
          <a:xfrm>
            <a:off x="387741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4" name="Rectangle 543"/>
          <p:cNvSpPr/>
          <p:nvPr userDrawn="1"/>
        </p:nvSpPr>
        <p:spPr>
          <a:xfrm>
            <a:off x="4189939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5" name="Oval 544"/>
          <p:cNvSpPr/>
          <p:nvPr userDrawn="1"/>
        </p:nvSpPr>
        <p:spPr>
          <a:xfrm>
            <a:off x="4258315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6" name="Moon 545"/>
          <p:cNvSpPr/>
          <p:nvPr userDrawn="1"/>
        </p:nvSpPr>
        <p:spPr>
          <a:xfrm>
            <a:off x="4258315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7" name="Rectangle 546"/>
          <p:cNvSpPr/>
          <p:nvPr userDrawn="1"/>
        </p:nvSpPr>
        <p:spPr>
          <a:xfrm>
            <a:off x="4570842" y="152345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8" name="Oval 547"/>
          <p:cNvSpPr/>
          <p:nvPr userDrawn="1"/>
        </p:nvSpPr>
        <p:spPr>
          <a:xfrm>
            <a:off x="463921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9" name="Moon 548"/>
          <p:cNvSpPr/>
          <p:nvPr userDrawn="1"/>
        </p:nvSpPr>
        <p:spPr>
          <a:xfrm>
            <a:off x="463921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0" name="Rectangle 549"/>
          <p:cNvSpPr/>
          <p:nvPr userDrawn="1"/>
        </p:nvSpPr>
        <p:spPr>
          <a:xfrm>
            <a:off x="4951746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1" name="Oval 550"/>
          <p:cNvSpPr/>
          <p:nvPr userDrawn="1"/>
        </p:nvSpPr>
        <p:spPr>
          <a:xfrm>
            <a:off x="5020122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2" name="Moon 551"/>
          <p:cNvSpPr/>
          <p:nvPr userDrawn="1"/>
        </p:nvSpPr>
        <p:spPr>
          <a:xfrm>
            <a:off x="5020122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3" name="Rectangle 552"/>
          <p:cNvSpPr/>
          <p:nvPr userDrawn="1"/>
        </p:nvSpPr>
        <p:spPr>
          <a:xfrm>
            <a:off x="5332649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4" name="Oval 553"/>
          <p:cNvSpPr/>
          <p:nvPr userDrawn="1"/>
        </p:nvSpPr>
        <p:spPr>
          <a:xfrm>
            <a:off x="5401025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5" name="Moon 554"/>
          <p:cNvSpPr/>
          <p:nvPr userDrawn="1"/>
        </p:nvSpPr>
        <p:spPr>
          <a:xfrm>
            <a:off x="5401025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6" name="Rectangle 555"/>
          <p:cNvSpPr/>
          <p:nvPr userDrawn="1"/>
        </p:nvSpPr>
        <p:spPr>
          <a:xfrm>
            <a:off x="5713553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7" name="Oval 556"/>
          <p:cNvSpPr/>
          <p:nvPr userDrawn="1"/>
        </p:nvSpPr>
        <p:spPr>
          <a:xfrm>
            <a:off x="5781929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8" name="Moon 557"/>
          <p:cNvSpPr/>
          <p:nvPr userDrawn="1"/>
        </p:nvSpPr>
        <p:spPr>
          <a:xfrm>
            <a:off x="5781929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9" name="Rectangle 558"/>
          <p:cNvSpPr/>
          <p:nvPr userDrawn="1"/>
        </p:nvSpPr>
        <p:spPr>
          <a:xfrm>
            <a:off x="6094456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0" name="Oval 559"/>
          <p:cNvSpPr/>
          <p:nvPr userDrawn="1"/>
        </p:nvSpPr>
        <p:spPr>
          <a:xfrm>
            <a:off x="6162832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1" name="Moon 560"/>
          <p:cNvSpPr/>
          <p:nvPr userDrawn="1"/>
        </p:nvSpPr>
        <p:spPr>
          <a:xfrm>
            <a:off x="6162832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2" name="Rectangle 561"/>
          <p:cNvSpPr/>
          <p:nvPr userDrawn="1"/>
        </p:nvSpPr>
        <p:spPr>
          <a:xfrm>
            <a:off x="6475360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3" name="Oval 562"/>
          <p:cNvSpPr/>
          <p:nvPr userDrawn="1"/>
        </p:nvSpPr>
        <p:spPr>
          <a:xfrm>
            <a:off x="654373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4" name="Moon 563"/>
          <p:cNvSpPr/>
          <p:nvPr userDrawn="1"/>
        </p:nvSpPr>
        <p:spPr>
          <a:xfrm>
            <a:off x="654373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5" name="Rectangle 564"/>
          <p:cNvSpPr/>
          <p:nvPr userDrawn="1"/>
        </p:nvSpPr>
        <p:spPr>
          <a:xfrm>
            <a:off x="6856263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6" name="Oval 565"/>
          <p:cNvSpPr/>
          <p:nvPr userDrawn="1"/>
        </p:nvSpPr>
        <p:spPr>
          <a:xfrm>
            <a:off x="6924639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7" name="Moon 566"/>
          <p:cNvSpPr/>
          <p:nvPr userDrawn="1"/>
        </p:nvSpPr>
        <p:spPr>
          <a:xfrm>
            <a:off x="6924639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8" name="Rectangle 567"/>
          <p:cNvSpPr/>
          <p:nvPr userDrawn="1"/>
        </p:nvSpPr>
        <p:spPr>
          <a:xfrm>
            <a:off x="7237167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9" name="Oval 568"/>
          <p:cNvSpPr/>
          <p:nvPr userDrawn="1"/>
        </p:nvSpPr>
        <p:spPr>
          <a:xfrm>
            <a:off x="730554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0" name="Moon 569"/>
          <p:cNvSpPr/>
          <p:nvPr userDrawn="1"/>
        </p:nvSpPr>
        <p:spPr>
          <a:xfrm>
            <a:off x="730554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1" name="Rectangle 570"/>
          <p:cNvSpPr/>
          <p:nvPr userDrawn="1"/>
        </p:nvSpPr>
        <p:spPr>
          <a:xfrm>
            <a:off x="761807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2" name="Oval 571"/>
          <p:cNvSpPr/>
          <p:nvPr userDrawn="1"/>
        </p:nvSpPr>
        <p:spPr>
          <a:xfrm>
            <a:off x="768644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3" name="Moon 572"/>
          <p:cNvSpPr/>
          <p:nvPr userDrawn="1"/>
        </p:nvSpPr>
        <p:spPr>
          <a:xfrm>
            <a:off x="768644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4" name="Rectangle 573"/>
          <p:cNvSpPr/>
          <p:nvPr userDrawn="1"/>
        </p:nvSpPr>
        <p:spPr>
          <a:xfrm>
            <a:off x="7998974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5" name="Oval 574"/>
          <p:cNvSpPr/>
          <p:nvPr userDrawn="1"/>
        </p:nvSpPr>
        <p:spPr>
          <a:xfrm>
            <a:off x="806735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6" name="Moon 575"/>
          <p:cNvSpPr/>
          <p:nvPr userDrawn="1"/>
        </p:nvSpPr>
        <p:spPr>
          <a:xfrm>
            <a:off x="806735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7" name="Rectangle 576"/>
          <p:cNvSpPr/>
          <p:nvPr userDrawn="1"/>
        </p:nvSpPr>
        <p:spPr>
          <a:xfrm>
            <a:off x="8379877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8" name="Oval 577"/>
          <p:cNvSpPr/>
          <p:nvPr userDrawn="1"/>
        </p:nvSpPr>
        <p:spPr>
          <a:xfrm>
            <a:off x="844825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9" name="Moon 578"/>
          <p:cNvSpPr/>
          <p:nvPr userDrawn="1"/>
        </p:nvSpPr>
        <p:spPr>
          <a:xfrm>
            <a:off x="844825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0" name="Rectangle 579"/>
          <p:cNvSpPr/>
          <p:nvPr userDrawn="1"/>
        </p:nvSpPr>
        <p:spPr>
          <a:xfrm>
            <a:off x="876078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1" name="Oval 580"/>
          <p:cNvSpPr/>
          <p:nvPr userDrawn="1"/>
        </p:nvSpPr>
        <p:spPr>
          <a:xfrm>
            <a:off x="882915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2" name="Moon 581"/>
          <p:cNvSpPr/>
          <p:nvPr userDrawn="1"/>
        </p:nvSpPr>
        <p:spPr>
          <a:xfrm>
            <a:off x="882915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3" name="Rectangle 582"/>
          <p:cNvSpPr/>
          <p:nvPr userDrawn="1"/>
        </p:nvSpPr>
        <p:spPr>
          <a:xfrm>
            <a:off x="9141684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4" name="Oval 583"/>
          <p:cNvSpPr/>
          <p:nvPr userDrawn="1"/>
        </p:nvSpPr>
        <p:spPr>
          <a:xfrm>
            <a:off x="921006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5" name="Moon 584"/>
          <p:cNvSpPr/>
          <p:nvPr userDrawn="1"/>
        </p:nvSpPr>
        <p:spPr>
          <a:xfrm>
            <a:off x="921006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6" name="Rectangle 585"/>
          <p:cNvSpPr/>
          <p:nvPr userDrawn="1"/>
        </p:nvSpPr>
        <p:spPr>
          <a:xfrm>
            <a:off x="9522588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7" name="Oval 586"/>
          <p:cNvSpPr/>
          <p:nvPr userDrawn="1"/>
        </p:nvSpPr>
        <p:spPr>
          <a:xfrm>
            <a:off x="959096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8" name="Moon 587"/>
          <p:cNvSpPr/>
          <p:nvPr userDrawn="1"/>
        </p:nvSpPr>
        <p:spPr>
          <a:xfrm>
            <a:off x="959096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9" name="Rectangle 588"/>
          <p:cNvSpPr/>
          <p:nvPr userDrawn="1"/>
        </p:nvSpPr>
        <p:spPr>
          <a:xfrm>
            <a:off x="990349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Oval 589"/>
          <p:cNvSpPr/>
          <p:nvPr userDrawn="1"/>
        </p:nvSpPr>
        <p:spPr>
          <a:xfrm>
            <a:off x="997186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1" name="Moon 590"/>
          <p:cNvSpPr/>
          <p:nvPr userDrawn="1"/>
        </p:nvSpPr>
        <p:spPr>
          <a:xfrm>
            <a:off x="997186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2" name="Rectangle 591"/>
          <p:cNvSpPr/>
          <p:nvPr userDrawn="1"/>
        </p:nvSpPr>
        <p:spPr>
          <a:xfrm>
            <a:off x="10284395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3" name="Oval 592"/>
          <p:cNvSpPr/>
          <p:nvPr userDrawn="1"/>
        </p:nvSpPr>
        <p:spPr>
          <a:xfrm>
            <a:off x="1035277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4" name="Moon 593"/>
          <p:cNvSpPr/>
          <p:nvPr userDrawn="1"/>
        </p:nvSpPr>
        <p:spPr>
          <a:xfrm>
            <a:off x="1035277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5" name="Rectangle 594"/>
          <p:cNvSpPr/>
          <p:nvPr userDrawn="1"/>
        </p:nvSpPr>
        <p:spPr>
          <a:xfrm>
            <a:off x="10665298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6" name="Oval 595"/>
          <p:cNvSpPr/>
          <p:nvPr userDrawn="1"/>
        </p:nvSpPr>
        <p:spPr>
          <a:xfrm>
            <a:off x="1073367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7" name="Moon 596"/>
          <p:cNvSpPr/>
          <p:nvPr userDrawn="1"/>
        </p:nvSpPr>
        <p:spPr>
          <a:xfrm>
            <a:off x="1073367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Rectangle 597"/>
          <p:cNvSpPr/>
          <p:nvPr userDrawn="1"/>
        </p:nvSpPr>
        <p:spPr>
          <a:xfrm>
            <a:off x="110462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9" name="Oval 598"/>
          <p:cNvSpPr/>
          <p:nvPr userDrawn="1"/>
        </p:nvSpPr>
        <p:spPr>
          <a:xfrm>
            <a:off x="111145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Moon 599"/>
          <p:cNvSpPr/>
          <p:nvPr userDrawn="1"/>
        </p:nvSpPr>
        <p:spPr>
          <a:xfrm>
            <a:off x="111145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1" name="Rectangle 600"/>
          <p:cNvSpPr/>
          <p:nvPr userDrawn="1"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2" name="Oval 601"/>
          <p:cNvSpPr/>
          <p:nvPr userDrawn="1"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3" name="Moon 602"/>
          <p:cNvSpPr/>
          <p:nvPr userDrawn="1"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4" name="Rectangle 603"/>
          <p:cNvSpPr/>
          <p:nvPr userDrawn="1"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5" name="Oval 604"/>
          <p:cNvSpPr/>
          <p:nvPr userDrawn="1"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6" name="Moon 605"/>
          <p:cNvSpPr/>
          <p:nvPr userDrawn="1"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03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4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2844" y="893669"/>
            <a:ext cx="9866312" cy="797019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2844" y="1890489"/>
            <a:ext cx="9866312" cy="344011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62844" y="5530409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530409"/>
            <a:ext cx="4114800" cy="365125"/>
          </a:xfrm>
        </p:spPr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5956" y="5530409"/>
            <a:ext cx="2743200" cy="365125"/>
          </a:xfrm>
        </p:spPr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 userDrawn="1"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oon 8"/>
          <p:cNvSpPr/>
          <p:nvPr userDrawn="1"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 userDrawn="1"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oon 11"/>
          <p:cNvSpPr/>
          <p:nvPr userDrawn="1"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oon 14"/>
          <p:cNvSpPr/>
          <p:nvPr userDrawn="1"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 userDrawn="1"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oon 17"/>
          <p:cNvSpPr/>
          <p:nvPr userDrawn="1"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 userDrawn="1"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oon 20"/>
          <p:cNvSpPr/>
          <p:nvPr userDrawn="1"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 userDrawn="1"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oon 23"/>
          <p:cNvSpPr/>
          <p:nvPr userDrawn="1"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 userDrawn="1"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oon 26"/>
          <p:cNvSpPr/>
          <p:nvPr userDrawn="1"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 userDrawn="1"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Moon 29"/>
          <p:cNvSpPr/>
          <p:nvPr userDrawn="1"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 userDrawn="1"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 userDrawn="1"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oon 32"/>
          <p:cNvSpPr/>
          <p:nvPr userDrawn="1"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 userDrawn="1"/>
        </p:nvSpPr>
        <p:spPr>
          <a:xfrm>
            <a:off x="380904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 userDrawn="1"/>
        </p:nvSpPr>
        <p:spPr>
          <a:xfrm>
            <a:off x="44928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oon 35"/>
          <p:cNvSpPr/>
          <p:nvPr userDrawn="1"/>
        </p:nvSpPr>
        <p:spPr>
          <a:xfrm>
            <a:off x="44928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 userDrawn="1"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Moon 38"/>
          <p:cNvSpPr/>
          <p:nvPr userDrawn="1"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 userDrawn="1"/>
        </p:nvSpPr>
        <p:spPr>
          <a:xfrm>
            <a:off x="380904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 userDrawn="1"/>
        </p:nvSpPr>
        <p:spPr>
          <a:xfrm>
            <a:off x="44928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oon 41"/>
          <p:cNvSpPr/>
          <p:nvPr userDrawn="1"/>
        </p:nvSpPr>
        <p:spPr>
          <a:xfrm>
            <a:off x="44928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 userDrawn="1"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 userDrawn="1"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Moon 44"/>
          <p:cNvSpPr/>
          <p:nvPr userDrawn="1"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38090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 userDrawn="1"/>
        </p:nvSpPr>
        <p:spPr>
          <a:xfrm>
            <a:off x="44928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Moon 47"/>
          <p:cNvSpPr/>
          <p:nvPr userDrawn="1"/>
        </p:nvSpPr>
        <p:spPr>
          <a:xfrm>
            <a:off x="44928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 userDrawn="1"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 userDrawn="1"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Moon 50"/>
          <p:cNvSpPr/>
          <p:nvPr userDrawn="1"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 userDrawn="1"/>
        </p:nvSpPr>
        <p:spPr>
          <a:xfrm>
            <a:off x="380904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 userDrawn="1"/>
        </p:nvSpPr>
        <p:spPr>
          <a:xfrm>
            <a:off x="44928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Moon 53"/>
          <p:cNvSpPr/>
          <p:nvPr userDrawn="1"/>
        </p:nvSpPr>
        <p:spPr>
          <a:xfrm>
            <a:off x="44928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 userDrawn="1"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 userDrawn="1"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Moon 56"/>
          <p:cNvSpPr/>
          <p:nvPr userDrawn="1"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 userDrawn="1"/>
        </p:nvSpPr>
        <p:spPr>
          <a:xfrm>
            <a:off x="380904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 userDrawn="1"/>
        </p:nvSpPr>
        <p:spPr>
          <a:xfrm>
            <a:off x="44928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Moon 59"/>
          <p:cNvSpPr/>
          <p:nvPr userDrawn="1"/>
        </p:nvSpPr>
        <p:spPr>
          <a:xfrm>
            <a:off x="44928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 userDrawn="1"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 userDrawn="1"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Moon 62"/>
          <p:cNvSpPr/>
          <p:nvPr userDrawn="1"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 userDrawn="1"/>
        </p:nvSpPr>
        <p:spPr>
          <a:xfrm>
            <a:off x="380904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 userDrawn="1"/>
        </p:nvSpPr>
        <p:spPr>
          <a:xfrm>
            <a:off x="44928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Moon 65"/>
          <p:cNvSpPr/>
          <p:nvPr userDrawn="1"/>
        </p:nvSpPr>
        <p:spPr>
          <a:xfrm>
            <a:off x="44928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 userDrawn="1"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 userDrawn="1"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Moon 68"/>
          <p:cNvSpPr/>
          <p:nvPr userDrawn="1"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 userDrawn="1"/>
        </p:nvSpPr>
        <p:spPr>
          <a:xfrm>
            <a:off x="380904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 userDrawn="1"/>
        </p:nvSpPr>
        <p:spPr>
          <a:xfrm>
            <a:off x="44928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Moon 71"/>
          <p:cNvSpPr/>
          <p:nvPr userDrawn="1"/>
        </p:nvSpPr>
        <p:spPr>
          <a:xfrm>
            <a:off x="44928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Moon 74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 userDrawn="1"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 userDrawn="1"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Moon 77"/>
          <p:cNvSpPr/>
          <p:nvPr userDrawn="1"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Moon 80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 userDrawn="1"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 userDrawn="1"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Moon 83"/>
          <p:cNvSpPr/>
          <p:nvPr userDrawn="1"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Moon 86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 userDrawn="1"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 userDrawn="1"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Moon 89"/>
          <p:cNvSpPr/>
          <p:nvPr userDrawn="1"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Moon 92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 userDrawn="1"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 userDrawn="1"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Moon 95"/>
          <p:cNvSpPr/>
          <p:nvPr userDrawn="1"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Moon 98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Moon 101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Moon 104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 userDrawn="1"/>
        </p:nvSpPr>
        <p:spPr>
          <a:xfrm>
            <a:off x="38090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 userDrawn="1"/>
        </p:nvSpPr>
        <p:spPr>
          <a:xfrm>
            <a:off x="44928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Moon 107"/>
          <p:cNvSpPr/>
          <p:nvPr userDrawn="1"/>
        </p:nvSpPr>
        <p:spPr>
          <a:xfrm>
            <a:off x="44928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Moon 110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 userDrawn="1"/>
        </p:nvSpPr>
        <p:spPr>
          <a:xfrm>
            <a:off x="380904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 userDrawn="1"/>
        </p:nvSpPr>
        <p:spPr>
          <a:xfrm>
            <a:off x="44928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Moon 113"/>
          <p:cNvSpPr/>
          <p:nvPr userDrawn="1"/>
        </p:nvSpPr>
        <p:spPr>
          <a:xfrm>
            <a:off x="44928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 userDrawn="1"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 userDrawn="1"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Moon 116"/>
          <p:cNvSpPr/>
          <p:nvPr userDrawn="1"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 userDrawn="1"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 userDrawn="1"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Moon 119"/>
          <p:cNvSpPr/>
          <p:nvPr userDrawn="1"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 userDrawn="1"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 userDrawn="1"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Moon 122"/>
          <p:cNvSpPr/>
          <p:nvPr userDrawn="1"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 userDrawn="1"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 userDrawn="1"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oon 125"/>
          <p:cNvSpPr/>
          <p:nvPr userDrawn="1"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 userDrawn="1"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 userDrawn="1"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Moon 128"/>
          <p:cNvSpPr/>
          <p:nvPr userDrawn="1"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/>
          <p:cNvSpPr/>
          <p:nvPr userDrawn="1"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 userDrawn="1"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Moon 131"/>
          <p:cNvSpPr/>
          <p:nvPr userDrawn="1"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 userDrawn="1"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 userDrawn="1"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Moon 134"/>
          <p:cNvSpPr/>
          <p:nvPr userDrawn="1"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 userDrawn="1"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 userDrawn="1"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Moon 137"/>
          <p:cNvSpPr/>
          <p:nvPr userDrawn="1"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 userDrawn="1"/>
        </p:nvSpPr>
        <p:spPr>
          <a:xfrm>
            <a:off x="1142710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 userDrawn="1"/>
        </p:nvSpPr>
        <p:spPr>
          <a:xfrm>
            <a:off x="1149548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Moon 140"/>
          <p:cNvSpPr/>
          <p:nvPr userDrawn="1"/>
        </p:nvSpPr>
        <p:spPr>
          <a:xfrm>
            <a:off x="1149548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 userDrawn="1"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 userDrawn="1"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Moon 143"/>
          <p:cNvSpPr/>
          <p:nvPr userDrawn="1"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 userDrawn="1"/>
        </p:nvSpPr>
        <p:spPr>
          <a:xfrm>
            <a:off x="11427105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 userDrawn="1"/>
        </p:nvSpPr>
        <p:spPr>
          <a:xfrm>
            <a:off x="1149548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Moon 146"/>
          <p:cNvSpPr/>
          <p:nvPr userDrawn="1"/>
        </p:nvSpPr>
        <p:spPr>
          <a:xfrm>
            <a:off x="1149548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 userDrawn="1"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 userDrawn="1"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Moon 149"/>
          <p:cNvSpPr/>
          <p:nvPr userDrawn="1"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 userDrawn="1"/>
        </p:nvSpPr>
        <p:spPr>
          <a:xfrm>
            <a:off x="11427105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 userDrawn="1"/>
        </p:nvSpPr>
        <p:spPr>
          <a:xfrm>
            <a:off x="1149548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Moon 152"/>
          <p:cNvSpPr/>
          <p:nvPr userDrawn="1"/>
        </p:nvSpPr>
        <p:spPr>
          <a:xfrm>
            <a:off x="1149548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/>
          <p:nvPr userDrawn="1"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 userDrawn="1"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Moon 155"/>
          <p:cNvSpPr/>
          <p:nvPr userDrawn="1"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/>
          <p:cNvSpPr/>
          <p:nvPr userDrawn="1"/>
        </p:nvSpPr>
        <p:spPr>
          <a:xfrm>
            <a:off x="1142710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 userDrawn="1"/>
        </p:nvSpPr>
        <p:spPr>
          <a:xfrm>
            <a:off x="1149548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Moon 158"/>
          <p:cNvSpPr/>
          <p:nvPr userDrawn="1"/>
        </p:nvSpPr>
        <p:spPr>
          <a:xfrm>
            <a:off x="1149548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Moon 161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 userDrawn="1"/>
        </p:nvSpPr>
        <p:spPr>
          <a:xfrm>
            <a:off x="11427105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 userDrawn="1"/>
        </p:nvSpPr>
        <p:spPr>
          <a:xfrm>
            <a:off x="1149548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Moon 164"/>
          <p:cNvSpPr/>
          <p:nvPr userDrawn="1"/>
        </p:nvSpPr>
        <p:spPr>
          <a:xfrm>
            <a:off x="1149548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Moon 167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/>
          <p:cNvSpPr/>
          <p:nvPr userDrawn="1"/>
        </p:nvSpPr>
        <p:spPr>
          <a:xfrm>
            <a:off x="11427105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 userDrawn="1"/>
        </p:nvSpPr>
        <p:spPr>
          <a:xfrm>
            <a:off x="1149548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Moon 170"/>
          <p:cNvSpPr/>
          <p:nvPr userDrawn="1"/>
        </p:nvSpPr>
        <p:spPr>
          <a:xfrm>
            <a:off x="1149548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/>
          <p:cNvSpPr/>
          <p:nvPr userDrawn="1"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 userDrawn="1"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Moon 173"/>
          <p:cNvSpPr/>
          <p:nvPr userDrawn="1"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/>
          <p:cNvSpPr/>
          <p:nvPr userDrawn="1"/>
        </p:nvSpPr>
        <p:spPr>
          <a:xfrm>
            <a:off x="11427105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 userDrawn="1"/>
        </p:nvSpPr>
        <p:spPr>
          <a:xfrm>
            <a:off x="1149548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Moon 176"/>
          <p:cNvSpPr/>
          <p:nvPr userDrawn="1"/>
        </p:nvSpPr>
        <p:spPr>
          <a:xfrm>
            <a:off x="1149548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 userDrawn="1"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 userDrawn="1"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Moon 179"/>
          <p:cNvSpPr/>
          <p:nvPr userDrawn="1"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/>
          <p:nvPr userDrawn="1"/>
        </p:nvSpPr>
        <p:spPr>
          <a:xfrm>
            <a:off x="11427105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/>
          <p:cNvSpPr/>
          <p:nvPr userDrawn="1"/>
        </p:nvSpPr>
        <p:spPr>
          <a:xfrm>
            <a:off x="1149548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Moon 182"/>
          <p:cNvSpPr/>
          <p:nvPr userDrawn="1"/>
        </p:nvSpPr>
        <p:spPr>
          <a:xfrm>
            <a:off x="1149548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/>
          <p:cNvSpPr/>
          <p:nvPr userDrawn="1"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 userDrawn="1"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/>
          <p:cNvSpPr/>
          <p:nvPr userDrawn="1"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/>
          <p:cNvSpPr/>
          <p:nvPr userDrawn="1"/>
        </p:nvSpPr>
        <p:spPr>
          <a:xfrm>
            <a:off x="11427105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 userDrawn="1"/>
        </p:nvSpPr>
        <p:spPr>
          <a:xfrm>
            <a:off x="1149548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Moon 188"/>
          <p:cNvSpPr/>
          <p:nvPr userDrawn="1"/>
        </p:nvSpPr>
        <p:spPr>
          <a:xfrm>
            <a:off x="1149548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/>
          <p:nvPr userDrawn="1"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 userDrawn="1"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Moon 191"/>
          <p:cNvSpPr/>
          <p:nvPr userDrawn="1"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/>
          <p:cNvSpPr/>
          <p:nvPr userDrawn="1"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/>
          <p:cNvSpPr/>
          <p:nvPr userDrawn="1"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Moon 194"/>
          <p:cNvSpPr/>
          <p:nvPr userDrawn="1"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/>
          <p:cNvSpPr/>
          <p:nvPr userDrawn="1"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/>
          <p:cNvSpPr/>
          <p:nvPr userDrawn="1"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Moon 197"/>
          <p:cNvSpPr/>
          <p:nvPr userDrawn="1"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/>
          <p:nvPr userDrawn="1"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 userDrawn="1"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Moon 200"/>
          <p:cNvSpPr/>
          <p:nvPr userDrawn="1"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 userDrawn="1"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 userDrawn="1"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Moon 203"/>
          <p:cNvSpPr/>
          <p:nvPr userDrawn="1"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 userDrawn="1"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 userDrawn="1"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Moon 206"/>
          <p:cNvSpPr/>
          <p:nvPr userDrawn="1"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/>
          <p:nvPr userDrawn="1"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/>
          <p:cNvSpPr/>
          <p:nvPr userDrawn="1"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Moon 209"/>
          <p:cNvSpPr/>
          <p:nvPr userDrawn="1"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 userDrawn="1"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 userDrawn="1"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Moon 212"/>
          <p:cNvSpPr/>
          <p:nvPr userDrawn="1"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/>
          <p:nvPr userDrawn="1"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 userDrawn="1"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Moon 215"/>
          <p:cNvSpPr/>
          <p:nvPr userDrawn="1"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 userDrawn="1"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 userDrawn="1"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Moon 218"/>
          <p:cNvSpPr/>
          <p:nvPr userDrawn="1"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/>
          <p:nvPr userDrawn="1"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 userDrawn="1"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Moon 221"/>
          <p:cNvSpPr/>
          <p:nvPr userDrawn="1"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/>
          <p:cNvSpPr/>
          <p:nvPr userDrawn="1"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 userDrawn="1"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Moon 224"/>
          <p:cNvSpPr/>
          <p:nvPr userDrawn="1"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 userDrawn="1"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 userDrawn="1"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Moon 227"/>
          <p:cNvSpPr/>
          <p:nvPr userDrawn="1"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 userDrawn="1"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 userDrawn="1"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Moon 230"/>
          <p:cNvSpPr/>
          <p:nvPr userDrawn="1"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 userDrawn="1"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 userDrawn="1"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Moon 233"/>
          <p:cNvSpPr/>
          <p:nvPr userDrawn="1"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 userDrawn="1"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 userDrawn="1"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Moon 236"/>
          <p:cNvSpPr/>
          <p:nvPr userDrawn="1"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 userDrawn="1"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 userDrawn="1"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Moon 239"/>
          <p:cNvSpPr/>
          <p:nvPr userDrawn="1"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 userDrawn="1"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 userDrawn="1"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Moon 242"/>
          <p:cNvSpPr/>
          <p:nvPr userDrawn="1"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/>
          <p:cNvSpPr/>
          <p:nvPr userDrawn="1"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 userDrawn="1"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Moon 245"/>
          <p:cNvSpPr/>
          <p:nvPr userDrawn="1"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/>
          <p:cNvSpPr/>
          <p:nvPr userDrawn="1"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 userDrawn="1"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Moon 248"/>
          <p:cNvSpPr/>
          <p:nvPr userDrawn="1"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/>
          <p:cNvSpPr/>
          <p:nvPr userDrawn="1"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 userDrawn="1"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Moon 251"/>
          <p:cNvSpPr/>
          <p:nvPr userDrawn="1"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/>
          <p:cNvSpPr/>
          <p:nvPr userDrawn="1"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 userDrawn="1"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Moon 254"/>
          <p:cNvSpPr/>
          <p:nvPr userDrawn="1"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/>
          <p:cNvSpPr/>
          <p:nvPr userDrawn="1"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 userDrawn="1"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Moon 257"/>
          <p:cNvSpPr/>
          <p:nvPr userDrawn="1"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/>
          <p:cNvSpPr/>
          <p:nvPr userDrawn="1"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 userDrawn="1"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Moon 260"/>
          <p:cNvSpPr/>
          <p:nvPr userDrawn="1"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/>
          <p:cNvSpPr/>
          <p:nvPr userDrawn="1"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/>
          <p:cNvSpPr/>
          <p:nvPr userDrawn="1"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Moon 263"/>
          <p:cNvSpPr/>
          <p:nvPr userDrawn="1"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 userDrawn="1"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 userDrawn="1"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Moon 266"/>
          <p:cNvSpPr/>
          <p:nvPr userDrawn="1"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/>
          <p:cNvSpPr/>
          <p:nvPr userDrawn="1"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 userDrawn="1"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Moon 269"/>
          <p:cNvSpPr/>
          <p:nvPr userDrawn="1"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 userDrawn="1"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/>
          <p:cNvSpPr/>
          <p:nvPr userDrawn="1"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Moon 272"/>
          <p:cNvSpPr/>
          <p:nvPr userDrawn="1"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/>
          <p:cNvSpPr/>
          <p:nvPr userDrawn="1"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/>
          <p:cNvSpPr/>
          <p:nvPr userDrawn="1"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Moon 275"/>
          <p:cNvSpPr/>
          <p:nvPr userDrawn="1"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 userDrawn="1"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 userDrawn="1"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Moon 278"/>
          <p:cNvSpPr/>
          <p:nvPr userDrawn="1"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 userDrawn="1"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 userDrawn="1"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Moon 281"/>
          <p:cNvSpPr/>
          <p:nvPr userDrawn="1"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/>
          <p:cNvSpPr/>
          <p:nvPr userDrawn="1"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/>
          <p:cNvSpPr/>
          <p:nvPr userDrawn="1"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Moon 284"/>
          <p:cNvSpPr/>
          <p:nvPr userDrawn="1"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/>
          <p:cNvSpPr/>
          <p:nvPr userDrawn="1"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 userDrawn="1"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Moon 287"/>
          <p:cNvSpPr/>
          <p:nvPr userDrawn="1"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/>
          <p:cNvSpPr/>
          <p:nvPr userDrawn="1"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/>
          <p:cNvSpPr/>
          <p:nvPr userDrawn="1"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Moon 290"/>
          <p:cNvSpPr/>
          <p:nvPr userDrawn="1"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/>
          <p:cNvSpPr/>
          <p:nvPr userDrawn="1"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 userDrawn="1"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Moon 293"/>
          <p:cNvSpPr/>
          <p:nvPr userDrawn="1"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/>
          <p:cNvSpPr/>
          <p:nvPr userDrawn="1"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/>
          <p:cNvSpPr/>
          <p:nvPr userDrawn="1"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Moon 296"/>
          <p:cNvSpPr/>
          <p:nvPr userDrawn="1"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/>
          <p:cNvSpPr/>
          <p:nvPr userDrawn="1"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 userDrawn="1"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Moon 299"/>
          <p:cNvSpPr/>
          <p:nvPr userDrawn="1"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 userDrawn="1"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 userDrawn="1"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Moon 302"/>
          <p:cNvSpPr/>
          <p:nvPr userDrawn="1"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/>
          <p:cNvSpPr/>
          <p:nvPr userDrawn="1"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5" name="Oval 304"/>
          <p:cNvSpPr/>
          <p:nvPr userDrawn="1"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Moon 305"/>
          <p:cNvSpPr/>
          <p:nvPr userDrawn="1"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/>
          <p:cNvSpPr/>
          <p:nvPr userDrawn="1"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8" name="Oval 307"/>
          <p:cNvSpPr/>
          <p:nvPr userDrawn="1"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Moon 308"/>
          <p:cNvSpPr/>
          <p:nvPr userDrawn="1"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 userDrawn="1"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/>
          <p:cNvSpPr/>
          <p:nvPr userDrawn="1"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Moon 311"/>
          <p:cNvSpPr/>
          <p:nvPr userDrawn="1"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/>
          <p:cNvSpPr/>
          <p:nvPr userDrawn="1"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/>
          <p:cNvSpPr/>
          <p:nvPr userDrawn="1"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Moon 314"/>
          <p:cNvSpPr/>
          <p:nvPr userDrawn="1"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/>
          <p:cNvSpPr/>
          <p:nvPr userDrawn="1"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Oval 316"/>
          <p:cNvSpPr/>
          <p:nvPr userDrawn="1"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Moon 317"/>
          <p:cNvSpPr/>
          <p:nvPr userDrawn="1"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/>
          <p:cNvSpPr/>
          <p:nvPr userDrawn="1"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/>
          <p:cNvSpPr/>
          <p:nvPr userDrawn="1"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Moon 320"/>
          <p:cNvSpPr/>
          <p:nvPr userDrawn="1"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/>
          <p:cNvSpPr/>
          <p:nvPr userDrawn="1"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Oval 322"/>
          <p:cNvSpPr/>
          <p:nvPr userDrawn="1"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Moon 323"/>
          <p:cNvSpPr/>
          <p:nvPr userDrawn="1"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/>
          <p:cNvSpPr/>
          <p:nvPr userDrawn="1"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Oval 325"/>
          <p:cNvSpPr/>
          <p:nvPr userDrawn="1"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Moon 326"/>
          <p:cNvSpPr/>
          <p:nvPr userDrawn="1"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/>
          <p:cNvSpPr/>
          <p:nvPr userDrawn="1"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Oval 328"/>
          <p:cNvSpPr/>
          <p:nvPr userDrawn="1"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Moon 329"/>
          <p:cNvSpPr/>
          <p:nvPr userDrawn="1"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 userDrawn="1"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Oval 331"/>
          <p:cNvSpPr/>
          <p:nvPr userDrawn="1"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Moon 332"/>
          <p:cNvSpPr/>
          <p:nvPr userDrawn="1"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/>
          <p:cNvSpPr/>
          <p:nvPr userDrawn="1"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Oval 334"/>
          <p:cNvSpPr/>
          <p:nvPr userDrawn="1"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Moon 335"/>
          <p:cNvSpPr/>
          <p:nvPr userDrawn="1"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/>
          <p:cNvSpPr/>
          <p:nvPr userDrawn="1"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Oval 337"/>
          <p:cNvSpPr/>
          <p:nvPr userDrawn="1"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Moon 338"/>
          <p:cNvSpPr/>
          <p:nvPr userDrawn="1"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/>
          <p:cNvSpPr/>
          <p:nvPr userDrawn="1"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Oval 340"/>
          <p:cNvSpPr/>
          <p:nvPr userDrawn="1"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Moon 341"/>
          <p:cNvSpPr/>
          <p:nvPr userDrawn="1"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/>
          <p:cNvSpPr/>
          <p:nvPr userDrawn="1"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/>
          <p:cNvSpPr/>
          <p:nvPr userDrawn="1"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Moon 344"/>
          <p:cNvSpPr/>
          <p:nvPr userDrawn="1"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/>
          <p:cNvSpPr/>
          <p:nvPr userDrawn="1"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/>
          <p:cNvSpPr/>
          <p:nvPr userDrawn="1"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Moon 347"/>
          <p:cNvSpPr/>
          <p:nvPr userDrawn="1"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/>
          <p:cNvSpPr/>
          <p:nvPr userDrawn="1"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/>
          <p:cNvSpPr/>
          <p:nvPr userDrawn="1"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Moon 350"/>
          <p:cNvSpPr/>
          <p:nvPr userDrawn="1"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/>
          <p:cNvSpPr/>
          <p:nvPr userDrawn="1"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3" name="Oval 352"/>
          <p:cNvSpPr/>
          <p:nvPr userDrawn="1"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Moon 353"/>
          <p:cNvSpPr/>
          <p:nvPr userDrawn="1"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/>
          <p:cNvSpPr/>
          <p:nvPr userDrawn="1"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6" name="Oval 355"/>
          <p:cNvSpPr/>
          <p:nvPr userDrawn="1"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Moon 356"/>
          <p:cNvSpPr/>
          <p:nvPr userDrawn="1"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/>
          <p:cNvSpPr/>
          <p:nvPr userDrawn="1"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Oval 358"/>
          <p:cNvSpPr/>
          <p:nvPr userDrawn="1"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Moon 359"/>
          <p:cNvSpPr/>
          <p:nvPr userDrawn="1"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Rectangle 360"/>
          <p:cNvSpPr/>
          <p:nvPr userDrawn="1"/>
        </p:nvSpPr>
        <p:spPr>
          <a:xfrm>
            <a:off x="761807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Oval 361"/>
          <p:cNvSpPr/>
          <p:nvPr userDrawn="1"/>
        </p:nvSpPr>
        <p:spPr>
          <a:xfrm>
            <a:off x="83018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3" name="Moon 362"/>
          <p:cNvSpPr/>
          <p:nvPr userDrawn="1"/>
        </p:nvSpPr>
        <p:spPr>
          <a:xfrm>
            <a:off x="83018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Rectangle 363"/>
          <p:cNvSpPr/>
          <p:nvPr userDrawn="1"/>
        </p:nvSpPr>
        <p:spPr>
          <a:xfrm>
            <a:off x="114271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Oval 364"/>
          <p:cNvSpPr/>
          <p:nvPr userDrawn="1"/>
        </p:nvSpPr>
        <p:spPr>
          <a:xfrm>
            <a:off x="121108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Moon 365"/>
          <p:cNvSpPr/>
          <p:nvPr userDrawn="1"/>
        </p:nvSpPr>
        <p:spPr>
          <a:xfrm>
            <a:off x="121108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Rectangle 366"/>
          <p:cNvSpPr/>
          <p:nvPr userDrawn="1"/>
        </p:nvSpPr>
        <p:spPr>
          <a:xfrm>
            <a:off x="152361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8" name="Oval 367"/>
          <p:cNvSpPr/>
          <p:nvPr userDrawn="1"/>
        </p:nvSpPr>
        <p:spPr>
          <a:xfrm>
            <a:off x="159199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Moon 368"/>
          <p:cNvSpPr/>
          <p:nvPr userDrawn="1"/>
        </p:nvSpPr>
        <p:spPr>
          <a:xfrm>
            <a:off x="159199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/>
          <p:cNvSpPr/>
          <p:nvPr userDrawn="1"/>
        </p:nvSpPr>
        <p:spPr>
          <a:xfrm>
            <a:off x="190451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1" name="Oval 370"/>
          <p:cNvSpPr/>
          <p:nvPr userDrawn="1"/>
        </p:nvSpPr>
        <p:spPr>
          <a:xfrm>
            <a:off x="197289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Moon 371"/>
          <p:cNvSpPr/>
          <p:nvPr userDrawn="1"/>
        </p:nvSpPr>
        <p:spPr>
          <a:xfrm>
            <a:off x="197289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/>
          <p:cNvSpPr/>
          <p:nvPr userDrawn="1"/>
        </p:nvSpPr>
        <p:spPr>
          <a:xfrm>
            <a:off x="228542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/>
          <p:cNvSpPr/>
          <p:nvPr userDrawn="1"/>
        </p:nvSpPr>
        <p:spPr>
          <a:xfrm>
            <a:off x="235379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Moon 374"/>
          <p:cNvSpPr/>
          <p:nvPr userDrawn="1"/>
        </p:nvSpPr>
        <p:spPr>
          <a:xfrm>
            <a:off x="235379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Rectangle 375"/>
          <p:cNvSpPr/>
          <p:nvPr userDrawn="1"/>
        </p:nvSpPr>
        <p:spPr>
          <a:xfrm>
            <a:off x="2666325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/>
          <p:cNvSpPr/>
          <p:nvPr userDrawn="1"/>
        </p:nvSpPr>
        <p:spPr>
          <a:xfrm>
            <a:off x="273470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Moon 377"/>
          <p:cNvSpPr/>
          <p:nvPr userDrawn="1"/>
        </p:nvSpPr>
        <p:spPr>
          <a:xfrm>
            <a:off x="273470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Rectangle 378"/>
          <p:cNvSpPr/>
          <p:nvPr userDrawn="1"/>
        </p:nvSpPr>
        <p:spPr>
          <a:xfrm>
            <a:off x="304722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0" name="Oval 379"/>
          <p:cNvSpPr/>
          <p:nvPr userDrawn="1"/>
        </p:nvSpPr>
        <p:spPr>
          <a:xfrm>
            <a:off x="311560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Moon 380"/>
          <p:cNvSpPr/>
          <p:nvPr userDrawn="1"/>
        </p:nvSpPr>
        <p:spPr>
          <a:xfrm>
            <a:off x="311560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Rectangle 381"/>
          <p:cNvSpPr/>
          <p:nvPr userDrawn="1"/>
        </p:nvSpPr>
        <p:spPr>
          <a:xfrm>
            <a:off x="342813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Oval 382"/>
          <p:cNvSpPr/>
          <p:nvPr userDrawn="1"/>
        </p:nvSpPr>
        <p:spPr>
          <a:xfrm>
            <a:off x="349650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Moon 383"/>
          <p:cNvSpPr/>
          <p:nvPr userDrawn="1"/>
        </p:nvSpPr>
        <p:spPr>
          <a:xfrm>
            <a:off x="349650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Rectangle 384"/>
          <p:cNvSpPr/>
          <p:nvPr userDrawn="1"/>
        </p:nvSpPr>
        <p:spPr>
          <a:xfrm>
            <a:off x="380903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/>
          <p:cNvSpPr/>
          <p:nvPr userDrawn="1"/>
        </p:nvSpPr>
        <p:spPr>
          <a:xfrm>
            <a:off x="387741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Moon 386"/>
          <p:cNvSpPr/>
          <p:nvPr userDrawn="1"/>
        </p:nvSpPr>
        <p:spPr>
          <a:xfrm>
            <a:off x="387741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Rectangle 387"/>
          <p:cNvSpPr/>
          <p:nvPr userDrawn="1"/>
        </p:nvSpPr>
        <p:spPr>
          <a:xfrm>
            <a:off x="4189939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 userDrawn="1"/>
        </p:nvSpPr>
        <p:spPr>
          <a:xfrm>
            <a:off x="425831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Moon 389"/>
          <p:cNvSpPr/>
          <p:nvPr userDrawn="1"/>
        </p:nvSpPr>
        <p:spPr>
          <a:xfrm>
            <a:off x="425831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/>
          <p:cNvSpPr/>
          <p:nvPr userDrawn="1"/>
        </p:nvSpPr>
        <p:spPr>
          <a:xfrm>
            <a:off x="4570842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Oval 391"/>
          <p:cNvSpPr/>
          <p:nvPr userDrawn="1"/>
        </p:nvSpPr>
        <p:spPr>
          <a:xfrm>
            <a:off x="463921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Moon 392"/>
          <p:cNvSpPr/>
          <p:nvPr userDrawn="1"/>
        </p:nvSpPr>
        <p:spPr>
          <a:xfrm>
            <a:off x="463921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Rectangle 393"/>
          <p:cNvSpPr/>
          <p:nvPr userDrawn="1"/>
        </p:nvSpPr>
        <p:spPr>
          <a:xfrm>
            <a:off x="4951746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5" name="Oval 394"/>
          <p:cNvSpPr/>
          <p:nvPr userDrawn="1"/>
        </p:nvSpPr>
        <p:spPr>
          <a:xfrm>
            <a:off x="502012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Moon 395"/>
          <p:cNvSpPr/>
          <p:nvPr userDrawn="1"/>
        </p:nvSpPr>
        <p:spPr>
          <a:xfrm>
            <a:off x="502012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Rectangle 396"/>
          <p:cNvSpPr/>
          <p:nvPr userDrawn="1"/>
        </p:nvSpPr>
        <p:spPr>
          <a:xfrm>
            <a:off x="5332649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/>
          <p:cNvSpPr/>
          <p:nvPr userDrawn="1"/>
        </p:nvSpPr>
        <p:spPr>
          <a:xfrm>
            <a:off x="540102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Moon 398"/>
          <p:cNvSpPr/>
          <p:nvPr userDrawn="1"/>
        </p:nvSpPr>
        <p:spPr>
          <a:xfrm>
            <a:off x="540102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Rectangle 399"/>
          <p:cNvSpPr/>
          <p:nvPr userDrawn="1"/>
        </p:nvSpPr>
        <p:spPr>
          <a:xfrm>
            <a:off x="5713553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 userDrawn="1"/>
        </p:nvSpPr>
        <p:spPr>
          <a:xfrm>
            <a:off x="578192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Moon 401"/>
          <p:cNvSpPr/>
          <p:nvPr userDrawn="1"/>
        </p:nvSpPr>
        <p:spPr>
          <a:xfrm>
            <a:off x="578192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Rectangle 402"/>
          <p:cNvSpPr/>
          <p:nvPr userDrawn="1"/>
        </p:nvSpPr>
        <p:spPr>
          <a:xfrm>
            <a:off x="6094456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 userDrawn="1"/>
        </p:nvSpPr>
        <p:spPr>
          <a:xfrm>
            <a:off x="616283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Moon 404"/>
          <p:cNvSpPr/>
          <p:nvPr userDrawn="1"/>
        </p:nvSpPr>
        <p:spPr>
          <a:xfrm>
            <a:off x="616283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Rectangle 405"/>
          <p:cNvSpPr/>
          <p:nvPr userDrawn="1"/>
        </p:nvSpPr>
        <p:spPr>
          <a:xfrm>
            <a:off x="647536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/>
          <p:cNvSpPr/>
          <p:nvPr userDrawn="1"/>
        </p:nvSpPr>
        <p:spPr>
          <a:xfrm>
            <a:off x="654373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Moon 407"/>
          <p:cNvSpPr/>
          <p:nvPr userDrawn="1"/>
        </p:nvSpPr>
        <p:spPr>
          <a:xfrm>
            <a:off x="654373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ectangle 408"/>
          <p:cNvSpPr/>
          <p:nvPr userDrawn="1"/>
        </p:nvSpPr>
        <p:spPr>
          <a:xfrm>
            <a:off x="6856263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" name="Oval 409"/>
          <p:cNvSpPr/>
          <p:nvPr userDrawn="1"/>
        </p:nvSpPr>
        <p:spPr>
          <a:xfrm>
            <a:off x="692463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Moon 410"/>
          <p:cNvSpPr/>
          <p:nvPr userDrawn="1"/>
        </p:nvSpPr>
        <p:spPr>
          <a:xfrm>
            <a:off x="692463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Rectangle 411"/>
          <p:cNvSpPr/>
          <p:nvPr userDrawn="1"/>
        </p:nvSpPr>
        <p:spPr>
          <a:xfrm>
            <a:off x="7237167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Oval 412"/>
          <p:cNvSpPr/>
          <p:nvPr userDrawn="1"/>
        </p:nvSpPr>
        <p:spPr>
          <a:xfrm>
            <a:off x="730554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" name="Moon 413"/>
          <p:cNvSpPr/>
          <p:nvPr userDrawn="1"/>
        </p:nvSpPr>
        <p:spPr>
          <a:xfrm>
            <a:off x="730554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" name="Rectangle 414"/>
          <p:cNvSpPr/>
          <p:nvPr userDrawn="1"/>
        </p:nvSpPr>
        <p:spPr>
          <a:xfrm>
            <a:off x="7618070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Oval 415"/>
          <p:cNvSpPr/>
          <p:nvPr userDrawn="1"/>
        </p:nvSpPr>
        <p:spPr>
          <a:xfrm>
            <a:off x="768644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Moon 416"/>
          <p:cNvSpPr/>
          <p:nvPr userDrawn="1"/>
        </p:nvSpPr>
        <p:spPr>
          <a:xfrm>
            <a:off x="768644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Rectangle 417"/>
          <p:cNvSpPr/>
          <p:nvPr userDrawn="1"/>
        </p:nvSpPr>
        <p:spPr>
          <a:xfrm>
            <a:off x="799897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9" name="Oval 418"/>
          <p:cNvSpPr/>
          <p:nvPr userDrawn="1"/>
        </p:nvSpPr>
        <p:spPr>
          <a:xfrm>
            <a:off x="806735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Moon 419"/>
          <p:cNvSpPr/>
          <p:nvPr userDrawn="1"/>
        </p:nvSpPr>
        <p:spPr>
          <a:xfrm>
            <a:off x="806735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Rectangle 420"/>
          <p:cNvSpPr/>
          <p:nvPr userDrawn="1"/>
        </p:nvSpPr>
        <p:spPr>
          <a:xfrm>
            <a:off x="8379877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/>
          <p:cNvSpPr/>
          <p:nvPr userDrawn="1"/>
        </p:nvSpPr>
        <p:spPr>
          <a:xfrm>
            <a:off x="844825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3" name="Moon 422"/>
          <p:cNvSpPr/>
          <p:nvPr userDrawn="1"/>
        </p:nvSpPr>
        <p:spPr>
          <a:xfrm>
            <a:off x="844825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Rectangle 423"/>
          <p:cNvSpPr/>
          <p:nvPr userDrawn="1"/>
        </p:nvSpPr>
        <p:spPr>
          <a:xfrm>
            <a:off x="876078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5" name="Oval 424"/>
          <p:cNvSpPr/>
          <p:nvPr userDrawn="1"/>
        </p:nvSpPr>
        <p:spPr>
          <a:xfrm>
            <a:off x="882915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6" name="Moon 425"/>
          <p:cNvSpPr/>
          <p:nvPr userDrawn="1"/>
        </p:nvSpPr>
        <p:spPr>
          <a:xfrm>
            <a:off x="882915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Rectangle 426"/>
          <p:cNvSpPr/>
          <p:nvPr userDrawn="1"/>
        </p:nvSpPr>
        <p:spPr>
          <a:xfrm>
            <a:off x="914168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8" name="Oval 427"/>
          <p:cNvSpPr/>
          <p:nvPr userDrawn="1"/>
        </p:nvSpPr>
        <p:spPr>
          <a:xfrm>
            <a:off x="921006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Moon 428"/>
          <p:cNvSpPr/>
          <p:nvPr userDrawn="1"/>
        </p:nvSpPr>
        <p:spPr>
          <a:xfrm>
            <a:off x="921006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Rectangle 429"/>
          <p:cNvSpPr/>
          <p:nvPr userDrawn="1"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1" name="Oval 430"/>
          <p:cNvSpPr/>
          <p:nvPr userDrawn="1"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Moon 431"/>
          <p:cNvSpPr/>
          <p:nvPr userDrawn="1"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Rectangle 432"/>
          <p:cNvSpPr/>
          <p:nvPr userDrawn="1"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Oval 433"/>
          <p:cNvSpPr/>
          <p:nvPr userDrawn="1"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Moon 434"/>
          <p:cNvSpPr/>
          <p:nvPr userDrawn="1"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Rectangle 435"/>
          <p:cNvSpPr/>
          <p:nvPr userDrawn="1"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7" name="Oval 436"/>
          <p:cNvSpPr/>
          <p:nvPr userDrawn="1"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Moon 437"/>
          <p:cNvSpPr/>
          <p:nvPr userDrawn="1"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Rectangle 438"/>
          <p:cNvSpPr/>
          <p:nvPr userDrawn="1"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0" name="Oval 439"/>
          <p:cNvSpPr/>
          <p:nvPr userDrawn="1"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Moon 440"/>
          <p:cNvSpPr/>
          <p:nvPr userDrawn="1"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/>
          <p:cNvSpPr/>
          <p:nvPr userDrawn="1"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/>
          <p:cNvSpPr/>
          <p:nvPr userDrawn="1"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Moon 443"/>
          <p:cNvSpPr/>
          <p:nvPr userDrawn="1"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Rectangle 444"/>
          <p:cNvSpPr/>
          <p:nvPr userDrawn="1"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Oval 445"/>
          <p:cNvSpPr/>
          <p:nvPr userDrawn="1"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Moon 446"/>
          <p:cNvSpPr/>
          <p:nvPr userDrawn="1"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Rectangle 447"/>
          <p:cNvSpPr/>
          <p:nvPr userDrawn="1"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9" name="Oval 448"/>
          <p:cNvSpPr/>
          <p:nvPr userDrawn="1"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Moon 449"/>
          <p:cNvSpPr/>
          <p:nvPr userDrawn="1"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Rectangle 450"/>
          <p:cNvSpPr/>
          <p:nvPr userDrawn="1"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Oval 451"/>
          <p:cNvSpPr/>
          <p:nvPr userDrawn="1"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Moon 452"/>
          <p:cNvSpPr/>
          <p:nvPr userDrawn="1"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Rectangle 453"/>
          <p:cNvSpPr/>
          <p:nvPr userDrawn="1"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Oval 454"/>
          <p:cNvSpPr/>
          <p:nvPr userDrawn="1"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Moon 455"/>
          <p:cNvSpPr/>
          <p:nvPr userDrawn="1"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Rectangle 456"/>
          <p:cNvSpPr/>
          <p:nvPr userDrawn="1"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Oval 457"/>
          <p:cNvSpPr/>
          <p:nvPr userDrawn="1"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Moon 458"/>
          <p:cNvSpPr/>
          <p:nvPr userDrawn="1"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ectangle 459"/>
          <p:cNvSpPr/>
          <p:nvPr userDrawn="1"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1" name="Oval 460"/>
          <p:cNvSpPr/>
          <p:nvPr userDrawn="1"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Moon 461"/>
          <p:cNvSpPr/>
          <p:nvPr userDrawn="1"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Rectangle 462"/>
          <p:cNvSpPr/>
          <p:nvPr userDrawn="1"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/>
          <p:cNvSpPr/>
          <p:nvPr userDrawn="1"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Moon 464"/>
          <p:cNvSpPr/>
          <p:nvPr userDrawn="1"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Rectangle 465"/>
          <p:cNvSpPr/>
          <p:nvPr userDrawn="1"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/>
          <p:cNvSpPr/>
          <p:nvPr userDrawn="1"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Moon 467"/>
          <p:cNvSpPr/>
          <p:nvPr userDrawn="1"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Rectangle 468"/>
          <p:cNvSpPr/>
          <p:nvPr userDrawn="1"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/>
          <p:cNvSpPr/>
          <p:nvPr userDrawn="1"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Moon 470"/>
          <p:cNvSpPr/>
          <p:nvPr userDrawn="1"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Rectangle 471"/>
          <p:cNvSpPr/>
          <p:nvPr userDrawn="1"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/>
          <p:cNvSpPr/>
          <p:nvPr userDrawn="1"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Moon 473"/>
          <p:cNvSpPr/>
          <p:nvPr userDrawn="1"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Rectangle 474"/>
          <p:cNvSpPr/>
          <p:nvPr userDrawn="1"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/>
          <p:cNvSpPr/>
          <p:nvPr userDrawn="1"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Moon 476"/>
          <p:cNvSpPr/>
          <p:nvPr userDrawn="1"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Rectangle 477"/>
          <p:cNvSpPr/>
          <p:nvPr userDrawn="1"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9" name="Oval 478"/>
          <p:cNvSpPr/>
          <p:nvPr userDrawn="1"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Moon 479"/>
          <p:cNvSpPr/>
          <p:nvPr userDrawn="1"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1" name="Rectangle 480"/>
          <p:cNvSpPr/>
          <p:nvPr userDrawn="1"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Oval 481"/>
          <p:cNvSpPr/>
          <p:nvPr userDrawn="1"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3" name="Moon 482"/>
          <p:cNvSpPr/>
          <p:nvPr userDrawn="1"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Rectangle 483"/>
          <p:cNvSpPr/>
          <p:nvPr userDrawn="1"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Oval 484"/>
          <p:cNvSpPr/>
          <p:nvPr userDrawn="1"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Moon 485"/>
          <p:cNvSpPr/>
          <p:nvPr userDrawn="1"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/>
          <p:cNvSpPr/>
          <p:nvPr userDrawn="1"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88" name="Oval 487"/>
          <p:cNvSpPr/>
          <p:nvPr userDrawn="1"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Moon 488"/>
          <p:cNvSpPr/>
          <p:nvPr userDrawn="1"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/>
          <p:cNvSpPr/>
          <p:nvPr userDrawn="1"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1" name="Oval 490"/>
          <p:cNvSpPr/>
          <p:nvPr userDrawn="1"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Moon 491"/>
          <p:cNvSpPr/>
          <p:nvPr userDrawn="1"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Rectangle 492"/>
          <p:cNvSpPr/>
          <p:nvPr userDrawn="1"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4" name="Oval 493"/>
          <p:cNvSpPr/>
          <p:nvPr userDrawn="1"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Moon 494"/>
          <p:cNvSpPr/>
          <p:nvPr userDrawn="1"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/>
          <p:cNvSpPr/>
          <p:nvPr userDrawn="1"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Oval 496"/>
          <p:cNvSpPr/>
          <p:nvPr userDrawn="1"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8" name="Moon 497"/>
          <p:cNvSpPr/>
          <p:nvPr userDrawn="1"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Rectangle 498"/>
          <p:cNvSpPr/>
          <p:nvPr userDrawn="1"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0" name="Oval 499"/>
          <p:cNvSpPr/>
          <p:nvPr userDrawn="1"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Moon 500"/>
          <p:cNvSpPr/>
          <p:nvPr userDrawn="1"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Rectangle 501"/>
          <p:cNvSpPr/>
          <p:nvPr userDrawn="1"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3" name="Oval 502"/>
          <p:cNvSpPr/>
          <p:nvPr userDrawn="1"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Moon 503"/>
          <p:cNvSpPr/>
          <p:nvPr userDrawn="1"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Rectangle 504"/>
          <p:cNvSpPr/>
          <p:nvPr userDrawn="1"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Oval 505"/>
          <p:cNvSpPr/>
          <p:nvPr userDrawn="1"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7" name="Moon 506"/>
          <p:cNvSpPr/>
          <p:nvPr userDrawn="1"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8" name="Rectangle 507"/>
          <p:cNvSpPr/>
          <p:nvPr userDrawn="1"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9" name="Oval 508"/>
          <p:cNvSpPr/>
          <p:nvPr userDrawn="1"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Moon 509"/>
          <p:cNvSpPr/>
          <p:nvPr userDrawn="1"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1" name="Rectangle 510"/>
          <p:cNvSpPr/>
          <p:nvPr userDrawn="1"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2" name="Oval 511"/>
          <p:cNvSpPr/>
          <p:nvPr userDrawn="1"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" name="Moon 512"/>
          <p:cNvSpPr/>
          <p:nvPr userDrawn="1"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Rectangle 513"/>
          <p:cNvSpPr/>
          <p:nvPr userDrawn="1"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5" name="Oval 514"/>
          <p:cNvSpPr/>
          <p:nvPr userDrawn="1"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6" name="Moon 515"/>
          <p:cNvSpPr/>
          <p:nvPr userDrawn="1"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7" name="Rectangle 516"/>
          <p:cNvSpPr/>
          <p:nvPr userDrawn="1"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Oval 517"/>
          <p:cNvSpPr/>
          <p:nvPr userDrawn="1"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Moon 518"/>
          <p:cNvSpPr/>
          <p:nvPr userDrawn="1"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0" name="Rectangle 519"/>
          <p:cNvSpPr/>
          <p:nvPr userDrawn="1"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Oval 520"/>
          <p:cNvSpPr/>
          <p:nvPr userDrawn="1"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2" name="Moon 521"/>
          <p:cNvSpPr/>
          <p:nvPr userDrawn="1"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3" name="Rectangle 522"/>
          <p:cNvSpPr/>
          <p:nvPr userDrawn="1"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4" name="Oval 523"/>
          <p:cNvSpPr/>
          <p:nvPr userDrawn="1"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5" name="Moon 524"/>
          <p:cNvSpPr/>
          <p:nvPr userDrawn="1"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6" name="Rectangle 525"/>
          <p:cNvSpPr/>
          <p:nvPr userDrawn="1"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7" name="Oval 526"/>
          <p:cNvSpPr/>
          <p:nvPr userDrawn="1"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8" name="Moon 527"/>
          <p:cNvSpPr/>
          <p:nvPr userDrawn="1"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9" name="Rectangle 528"/>
          <p:cNvSpPr/>
          <p:nvPr userDrawn="1"/>
        </p:nvSpPr>
        <p:spPr>
          <a:xfrm>
            <a:off x="952258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0" name="Oval 529"/>
          <p:cNvSpPr/>
          <p:nvPr userDrawn="1"/>
        </p:nvSpPr>
        <p:spPr>
          <a:xfrm>
            <a:off x="959096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1" name="Moon 530"/>
          <p:cNvSpPr/>
          <p:nvPr userDrawn="1"/>
        </p:nvSpPr>
        <p:spPr>
          <a:xfrm>
            <a:off x="959096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2" name="Rectangle 531"/>
          <p:cNvSpPr/>
          <p:nvPr userDrawn="1"/>
        </p:nvSpPr>
        <p:spPr>
          <a:xfrm>
            <a:off x="990349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3" name="Oval 532"/>
          <p:cNvSpPr/>
          <p:nvPr userDrawn="1"/>
        </p:nvSpPr>
        <p:spPr>
          <a:xfrm>
            <a:off x="997186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4" name="Moon 533"/>
          <p:cNvSpPr/>
          <p:nvPr userDrawn="1"/>
        </p:nvSpPr>
        <p:spPr>
          <a:xfrm>
            <a:off x="997186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5" name="Rectangle 534"/>
          <p:cNvSpPr/>
          <p:nvPr userDrawn="1"/>
        </p:nvSpPr>
        <p:spPr>
          <a:xfrm>
            <a:off x="10284395" y="380865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6" name="Oval 535"/>
          <p:cNvSpPr/>
          <p:nvPr userDrawn="1"/>
        </p:nvSpPr>
        <p:spPr>
          <a:xfrm>
            <a:off x="1035277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7" name="Moon 536"/>
          <p:cNvSpPr/>
          <p:nvPr userDrawn="1"/>
        </p:nvSpPr>
        <p:spPr>
          <a:xfrm>
            <a:off x="1035277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Rectangle 537"/>
          <p:cNvSpPr/>
          <p:nvPr userDrawn="1"/>
        </p:nvSpPr>
        <p:spPr>
          <a:xfrm>
            <a:off x="1066529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9" name="Oval 538"/>
          <p:cNvSpPr/>
          <p:nvPr userDrawn="1"/>
        </p:nvSpPr>
        <p:spPr>
          <a:xfrm>
            <a:off x="1073367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0" name="Moon 539"/>
          <p:cNvSpPr/>
          <p:nvPr userDrawn="1"/>
        </p:nvSpPr>
        <p:spPr>
          <a:xfrm>
            <a:off x="1073367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1" name="Rectangle 540"/>
          <p:cNvSpPr/>
          <p:nvPr userDrawn="1"/>
        </p:nvSpPr>
        <p:spPr>
          <a:xfrm>
            <a:off x="11046202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2" name="Oval 541"/>
          <p:cNvSpPr/>
          <p:nvPr userDrawn="1"/>
        </p:nvSpPr>
        <p:spPr>
          <a:xfrm>
            <a:off x="111145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3" name="Moon 542"/>
          <p:cNvSpPr/>
          <p:nvPr userDrawn="1"/>
        </p:nvSpPr>
        <p:spPr>
          <a:xfrm>
            <a:off x="111145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4" name="Rectangle 543"/>
          <p:cNvSpPr/>
          <p:nvPr userDrawn="1"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5" name="Oval 544"/>
          <p:cNvSpPr/>
          <p:nvPr userDrawn="1"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6" name="Moon 545"/>
          <p:cNvSpPr/>
          <p:nvPr userDrawn="1"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7" name="Rectangle 546"/>
          <p:cNvSpPr/>
          <p:nvPr userDrawn="1"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8" name="Oval 547"/>
          <p:cNvSpPr/>
          <p:nvPr userDrawn="1"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9" name="Moon 548"/>
          <p:cNvSpPr/>
          <p:nvPr userDrawn="1"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0" name="Rectangle 549"/>
          <p:cNvSpPr/>
          <p:nvPr userDrawn="1"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1" name="Oval 550"/>
          <p:cNvSpPr/>
          <p:nvPr userDrawn="1"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2" name="Moon 551"/>
          <p:cNvSpPr/>
          <p:nvPr userDrawn="1"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3" name="Rectangle 552"/>
          <p:cNvSpPr/>
          <p:nvPr userDrawn="1"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4" name="Oval 553"/>
          <p:cNvSpPr/>
          <p:nvPr userDrawn="1"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5" name="Moon 554"/>
          <p:cNvSpPr/>
          <p:nvPr userDrawn="1"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6" name="Rectangle 555"/>
          <p:cNvSpPr/>
          <p:nvPr userDrawn="1"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7" name="Oval 556"/>
          <p:cNvSpPr/>
          <p:nvPr userDrawn="1"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8" name="Moon 557"/>
          <p:cNvSpPr/>
          <p:nvPr userDrawn="1"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940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5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090" y="365125"/>
            <a:ext cx="9639710" cy="1325563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1086" y="2069117"/>
            <a:ext cx="10142713" cy="4107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11086" y="6356350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187" name="Rectangle 186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Moon 188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/>
          <p:nvPr userDrawn="1"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 userDrawn="1"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Moon 191"/>
          <p:cNvSpPr/>
          <p:nvPr userDrawn="1"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Moon 200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 userDrawn="1"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 userDrawn="1"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Moon 203"/>
          <p:cNvSpPr/>
          <p:nvPr userDrawn="1"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 userDrawn="1"/>
        </p:nvSpPr>
        <p:spPr>
          <a:xfrm>
            <a:off x="76180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 userDrawn="1"/>
        </p:nvSpPr>
        <p:spPr>
          <a:xfrm>
            <a:off x="83018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Moon 206"/>
          <p:cNvSpPr/>
          <p:nvPr userDrawn="1"/>
        </p:nvSpPr>
        <p:spPr>
          <a:xfrm>
            <a:off x="83018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/>
          <p:nvPr userDrawn="1"/>
        </p:nvSpPr>
        <p:spPr>
          <a:xfrm>
            <a:off x="1142711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9" name="Oval 208"/>
          <p:cNvSpPr/>
          <p:nvPr userDrawn="1"/>
        </p:nvSpPr>
        <p:spPr>
          <a:xfrm>
            <a:off x="121108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10" name="Moon 209"/>
          <p:cNvSpPr/>
          <p:nvPr userDrawn="1"/>
        </p:nvSpPr>
        <p:spPr>
          <a:xfrm>
            <a:off x="121108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Moon 212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/>
          <p:nvPr userDrawn="1"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 userDrawn="1"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Moon 215"/>
          <p:cNvSpPr/>
          <p:nvPr userDrawn="1"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 userDrawn="1"/>
        </p:nvSpPr>
        <p:spPr>
          <a:xfrm>
            <a:off x="761807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 userDrawn="1"/>
        </p:nvSpPr>
        <p:spPr>
          <a:xfrm>
            <a:off x="83018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Moon 218"/>
          <p:cNvSpPr/>
          <p:nvPr userDrawn="1"/>
        </p:nvSpPr>
        <p:spPr>
          <a:xfrm>
            <a:off x="83018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/>
          <p:nvPr userDrawn="1"/>
        </p:nvSpPr>
        <p:spPr>
          <a:xfrm>
            <a:off x="114271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 userDrawn="1"/>
        </p:nvSpPr>
        <p:spPr>
          <a:xfrm>
            <a:off x="121108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Moon 221"/>
          <p:cNvSpPr/>
          <p:nvPr userDrawn="1"/>
        </p:nvSpPr>
        <p:spPr>
          <a:xfrm>
            <a:off x="121108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Moon 224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 userDrawn="1"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 userDrawn="1"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Moon 227"/>
          <p:cNvSpPr/>
          <p:nvPr userDrawn="1"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 userDrawn="1"/>
        </p:nvSpPr>
        <p:spPr>
          <a:xfrm>
            <a:off x="761807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 userDrawn="1"/>
        </p:nvSpPr>
        <p:spPr>
          <a:xfrm>
            <a:off x="83018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Moon 230"/>
          <p:cNvSpPr/>
          <p:nvPr userDrawn="1"/>
        </p:nvSpPr>
        <p:spPr>
          <a:xfrm>
            <a:off x="83018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 userDrawn="1"/>
        </p:nvSpPr>
        <p:spPr>
          <a:xfrm>
            <a:off x="114271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 userDrawn="1"/>
        </p:nvSpPr>
        <p:spPr>
          <a:xfrm>
            <a:off x="121108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Moon 233"/>
          <p:cNvSpPr/>
          <p:nvPr userDrawn="1"/>
        </p:nvSpPr>
        <p:spPr>
          <a:xfrm>
            <a:off x="121108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Moon 236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Moon 239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 userDrawn="1"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 userDrawn="1"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Moon 242"/>
          <p:cNvSpPr/>
          <p:nvPr userDrawn="1"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/>
          <p:cNvSpPr/>
          <p:nvPr userDrawn="1"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 userDrawn="1"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Moon 245"/>
          <p:cNvSpPr/>
          <p:nvPr userDrawn="1"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52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hyperlink" Target="http://pinterest.com/showeet" TargetMode="External"/><Relationship Id="rId13" Type="http://schemas.openxmlformats.org/officeDocument/2006/relationships/image" Target="../media/image6.png"/><Relationship Id="rId3" Type="http://schemas.openxmlformats.org/officeDocument/2006/relationships/hyperlink" Target="https://www.facebook.com/pages/Neetwork/240707325947259" TargetMode="External"/><Relationship Id="rId7" Type="http://schemas.openxmlformats.org/officeDocument/2006/relationships/image" Target="../media/image3.png"/><Relationship Id="rId12" Type="http://schemas.openxmlformats.org/officeDocument/2006/relationships/hyperlink" Target="http://linhpham.me/" TargetMode="External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://feeds.feedburner.com/showeet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openxmlformats.org/officeDocument/2006/relationships/hyperlink" Target="https://twitter.com/showeet" TargetMode="External"/><Relationship Id="rId4" Type="http://schemas.openxmlformats.org/officeDocument/2006/relationships/image" Target="../media/image1.png"/><Relationship Id="rId9" Type="http://schemas.openxmlformats.org/officeDocument/2006/relationships/image" Target="../media/image4.png"/><Relationship Id="rId14" Type="http://schemas.openxmlformats.org/officeDocument/2006/relationships/image" Target="../media/image7.pn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 rot="5400000">
            <a:off x="11604686" y="5799923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806619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1" r:id="rId2"/>
    <p:sldLayoutId id="2147483765" r:id="rId3"/>
    <p:sldLayoutId id="2147483764" r:id="rId4"/>
    <p:sldLayoutId id="2147483751" r:id="rId5"/>
    <p:sldLayoutId id="2147483766" r:id="rId6"/>
    <p:sldLayoutId id="2147483768" r:id="rId7"/>
    <p:sldLayoutId id="2147483769" r:id="rId8"/>
    <p:sldLayoutId id="2147483763" r:id="rId9"/>
    <p:sldLayoutId id="2147483772" r:id="rId10"/>
    <p:sldLayoutId id="2147483773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  <p:sldLayoutId id="2147483758" r:id="rId18"/>
    <p:sldLayoutId id="2147483759" r:id="rId19"/>
    <p:sldLayoutId id="2147483760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0"/>
            <a:ext cx="12188952" cy="6858000"/>
            <a:chOff x="0" y="0"/>
            <a:chExt cx="12188952" cy="6858000"/>
          </a:xfrm>
          <a:solidFill>
            <a:schemeClr val="bg1">
              <a:lumMod val="85000"/>
            </a:schemeClr>
          </a:solidFill>
        </p:grpSpPr>
        <p:sp>
          <p:nvSpPr>
            <p:cNvPr id="9" name="Rectangle 8"/>
            <p:cNvSpPr/>
            <p:nvPr/>
          </p:nvSpPr>
          <p:spPr>
            <a:xfrm>
              <a:off x="0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68376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Moon 10"/>
            <p:cNvSpPr/>
            <p:nvPr/>
          </p:nvSpPr>
          <p:spPr>
            <a:xfrm>
              <a:off x="68376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80904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449280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Moon 13"/>
            <p:cNvSpPr/>
            <p:nvPr/>
          </p:nvSpPr>
          <p:spPr>
            <a:xfrm>
              <a:off x="449280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61807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830183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oon 16"/>
            <p:cNvSpPr/>
            <p:nvPr/>
          </p:nvSpPr>
          <p:spPr>
            <a:xfrm>
              <a:off x="830183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142711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1211087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Moon 19"/>
            <p:cNvSpPr/>
            <p:nvPr/>
          </p:nvSpPr>
          <p:spPr>
            <a:xfrm>
              <a:off x="1211087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3614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1591990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Moon 22"/>
            <p:cNvSpPr/>
            <p:nvPr/>
          </p:nvSpPr>
          <p:spPr>
            <a:xfrm>
              <a:off x="1591990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904518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1972894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Moon 25"/>
            <p:cNvSpPr/>
            <p:nvPr/>
          </p:nvSpPr>
          <p:spPr>
            <a:xfrm>
              <a:off x="1972894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285421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2353797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on 28"/>
            <p:cNvSpPr/>
            <p:nvPr/>
          </p:nvSpPr>
          <p:spPr>
            <a:xfrm>
              <a:off x="2353797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66325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2734701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Moon 31"/>
            <p:cNvSpPr/>
            <p:nvPr/>
          </p:nvSpPr>
          <p:spPr>
            <a:xfrm>
              <a:off x="2734701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047228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3115604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Moon 34"/>
            <p:cNvSpPr/>
            <p:nvPr/>
          </p:nvSpPr>
          <p:spPr>
            <a:xfrm>
              <a:off x="3115604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428132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3496508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oon 37"/>
            <p:cNvSpPr/>
            <p:nvPr/>
          </p:nvSpPr>
          <p:spPr>
            <a:xfrm>
              <a:off x="3496508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809035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3877411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Moon 40"/>
            <p:cNvSpPr/>
            <p:nvPr/>
          </p:nvSpPr>
          <p:spPr>
            <a:xfrm>
              <a:off x="3877411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189939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4258315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Moon 43"/>
            <p:cNvSpPr/>
            <p:nvPr/>
          </p:nvSpPr>
          <p:spPr>
            <a:xfrm>
              <a:off x="4258315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570842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4639218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Moon 46"/>
            <p:cNvSpPr/>
            <p:nvPr/>
          </p:nvSpPr>
          <p:spPr>
            <a:xfrm>
              <a:off x="4639218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4951746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020122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Moon 49"/>
            <p:cNvSpPr/>
            <p:nvPr/>
          </p:nvSpPr>
          <p:spPr>
            <a:xfrm>
              <a:off x="5020122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5332649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5401025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Moon 52"/>
            <p:cNvSpPr/>
            <p:nvPr/>
          </p:nvSpPr>
          <p:spPr>
            <a:xfrm>
              <a:off x="5401025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5713553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5781929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Moon 55"/>
            <p:cNvSpPr/>
            <p:nvPr/>
          </p:nvSpPr>
          <p:spPr>
            <a:xfrm>
              <a:off x="5781929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6094456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6162832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Moon 58"/>
            <p:cNvSpPr/>
            <p:nvPr/>
          </p:nvSpPr>
          <p:spPr>
            <a:xfrm>
              <a:off x="6162832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6475360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6543736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Moon 61"/>
            <p:cNvSpPr/>
            <p:nvPr/>
          </p:nvSpPr>
          <p:spPr>
            <a:xfrm>
              <a:off x="6543736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856263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6924639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Moon 64"/>
            <p:cNvSpPr/>
            <p:nvPr/>
          </p:nvSpPr>
          <p:spPr>
            <a:xfrm>
              <a:off x="6924639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7237167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7305543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Moon 67"/>
            <p:cNvSpPr/>
            <p:nvPr/>
          </p:nvSpPr>
          <p:spPr>
            <a:xfrm>
              <a:off x="7305543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7618070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686446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Moon 70"/>
            <p:cNvSpPr/>
            <p:nvPr/>
          </p:nvSpPr>
          <p:spPr>
            <a:xfrm>
              <a:off x="7686446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7998974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8067350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Moon 73"/>
            <p:cNvSpPr/>
            <p:nvPr/>
          </p:nvSpPr>
          <p:spPr>
            <a:xfrm>
              <a:off x="8067350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8379877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>
              <a:off x="8448253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Moon 76"/>
            <p:cNvSpPr/>
            <p:nvPr/>
          </p:nvSpPr>
          <p:spPr>
            <a:xfrm>
              <a:off x="8448253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8760781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>
              <a:off x="8829157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Moon 79"/>
            <p:cNvSpPr/>
            <p:nvPr/>
          </p:nvSpPr>
          <p:spPr>
            <a:xfrm>
              <a:off x="8829157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9141684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9210060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Moon 82"/>
            <p:cNvSpPr/>
            <p:nvPr/>
          </p:nvSpPr>
          <p:spPr>
            <a:xfrm>
              <a:off x="9210060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0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68376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Moon 85"/>
            <p:cNvSpPr/>
            <p:nvPr/>
          </p:nvSpPr>
          <p:spPr>
            <a:xfrm>
              <a:off x="68376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80904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449280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Moon 88"/>
            <p:cNvSpPr/>
            <p:nvPr/>
          </p:nvSpPr>
          <p:spPr>
            <a:xfrm>
              <a:off x="449280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61807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830183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Moon 91"/>
            <p:cNvSpPr/>
            <p:nvPr/>
          </p:nvSpPr>
          <p:spPr>
            <a:xfrm>
              <a:off x="830183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1142711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>
              <a:off x="1211087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Moon 94"/>
            <p:cNvSpPr/>
            <p:nvPr/>
          </p:nvSpPr>
          <p:spPr>
            <a:xfrm>
              <a:off x="1211087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523614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>
              <a:off x="1591990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Moon 97"/>
            <p:cNvSpPr/>
            <p:nvPr/>
          </p:nvSpPr>
          <p:spPr>
            <a:xfrm>
              <a:off x="1591990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904518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>
              <a:off x="1972894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Moon 100"/>
            <p:cNvSpPr/>
            <p:nvPr/>
          </p:nvSpPr>
          <p:spPr>
            <a:xfrm>
              <a:off x="1972894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2285421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2353797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Moon 103"/>
            <p:cNvSpPr/>
            <p:nvPr/>
          </p:nvSpPr>
          <p:spPr>
            <a:xfrm>
              <a:off x="2353797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2666325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2734701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Moon 106"/>
            <p:cNvSpPr/>
            <p:nvPr/>
          </p:nvSpPr>
          <p:spPr>
            <a:xfrm>
              <a:off x="2734701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3047228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115604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Moon 109"/>
            <p:cNvSpPr/>
            <p:nvPr/>
          </p:nvSpPr>
          <p:spPr>
            <a:xfrm>
              <a:off x="3115604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428132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3496508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Moon 112"/>
            <p:cNvSpPr/>
            <p:nvPr/>
          </p:nvSpPr>
          <p:spPr>
            <a:xfrm>
              <a:off x="3496508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809035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>
              <a:off x="3877411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Moon 115"/>
            <p:cNvSpPr/>
            <p:nvPr/>
          </p:nvSpPr>
          <p:spPr>
            <a:xfrm>
              <a:off x="3877411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4189939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>
              <a:off x="4258315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Moon 118"/>
            <p:cNvSpPr/>
            <p:nvPr/>
          </p:nvSpPr>
          <p:spPr>
            <a:xfrm>
              <a:off x="4258315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4570842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>
              <a:off x="4639218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Moon 121"/>
            <p:cNvSpPr/>
            <p:nvPr/>
          </p:nvSpPr>
          <p:spPr>
            <a:xfrm>
              <a:off x="4639218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4951746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>
              <a:off x="5020122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Moon 124"/>
            <p:cNvSpPr/>
            <p:nvPr/>
          </p:nvSpPr>
          <p:spPr>
            <a:xfrm>
              <a:off x="5020122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5332649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>
              <a:off x="5401025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Moon 127"/>
            <p:cNvSpPr/>
            <p:nvPr/>
          </p:nvSpPr>
          <p:spPr>
            <a:xfrm>
              <a:off x="5401025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5713553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5781929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Moon 130"/>
            <p:cNvSpPr/>
            <p:nvPr/>
          </p:nvSpPr>
          <p:spPr>
            <a:xfrm>
              <a:off x="5781929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6094456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6162832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Moon 133"/>
            <p:cNvSpPr/>
            <p:nvPr/>
          </p:nvSpPr>
          <p:spPr>
            <a:xfrm>
              <a:off x="6162832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6475360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6543736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Moon 136"/>
            <p:cNvSpPr/>
            <p:nvPr/>
          </p:nvSpPr>
          <p:spPr>
            <a:xfrm>
              <a:off x="6543736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6856263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>
              <a:off x="6924639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Moon 139"/>
            <p:cNvSpPr/>
            <p:nvPr/>
          </p:nvSpPr>
          <p:spPr>
            <a:xfrm>
              <a:off x="6924639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7237167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7305543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Moon 142"/>
            <p:cNvSpPr/>
            <p:nvPr/>
          </p:nvSpPr>
          <p:spPr>
            <a:xfrm>
              <a:off x="7305543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7618070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>
              <a:off x="7686446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Moon 145"/>
            <p:cNvSpPr/>
            <p:nvPr/>
          </p:nvSpPr>
          <p:spPr>
            <a:xfrm>
              <a:off x="7686446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7998974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/>
            <p:cNvSpPr/>
            <p:nvPr/>
          </p:nvSpPr>
          <p:spPr>
            <a:xfrm>
              <a:off x="8067350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Moon 148"/>
            <p:cNvSpPr/>
            <p:nvPr/>
          </p:nvSpPr>
          <p:spPr>
            <a:xfrm>
              <a:off x="8067350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8379877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8448253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Moon 151"/>
            <p:cNvSpPr/>
            <p:nvPr/>
          </p:nvSpPr>
          <p:spPr>
            <a:xfrm>
              <a:off x="8448253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8760781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8829157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Moon 154"/>
            <p:cNvSpPr/>
            <p:nvPr/>
          </p:nvSpPr>
          <p:spPr>
            <a:xfrm>
              <a:off x="8829157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9141684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/>
            <p:cNvSpPr/>
            <p:nvPr/>
          </p:nvSpPr>
          <p:spPr>
            <a:xfrm>
              <a:off x="9210060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Moon 157"/>
            <p:cNvSpPr/>
            <p:nvPr/>
          </p:nvSpPr>
          <p:spPr>
            <a:xfrm>
              <a:off x="9210060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0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0" name="Oval 159"/>
            <p:cNvSpPr/>
            <p:nvPr/>
          </p:nvSpPr>
          <p:spPr>
            <a:xfrm>
              <a:off x="68376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Moon 160"/>
            <p:cNvSpPr/>
            <p:nvPr/>
          </p:nvSpPr>
          <p:spPr>
            <a:xfrm>
              <a:off x="68376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380904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>
              <a:off x="449280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Moon 163"/>
            <p:cNvSpPr/>
            <p:nvPr/>
          </p:nvSpPr>
          <p:spPr>
            <a:xfrm>
              <a:off x="449280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761807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/>
            <p:cNvSpPr/>
            <p:nvPr/>
          </p:nvSpPr>
          <p:spPr>
            <a:xfrm>
              <a:off x="830183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Moon 166"/>
            <p:cNvSpPr/>
            <p:nvPr/>
          </p:nvSpPr>
          <p:spPr>
            <a:xfrm>
              <a:off x="830183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1142711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211087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Moon 169"/>
            <p:cNvSpPr/>
            <p:nvPr/>
          </p:nvSpPr>
          <p:spPr>
            <a:xfrm>
              <a:off x="1211087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1523614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591990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Moon 172"/>
            <p:cNvSpPr/>
            <p:nvPr/>
          </p:nvSpPr>
          <p:spPr>
            <a:xfrm>
              <a:off x="1591990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1904518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/>
            <p:cNvSpPr/>
            <p:nvPr/>
          </p:nvSpPr>
          <p:spPr>
            <a:xfrm>
              <a:off x="1972894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Moon 175"/>
            <p:cNvSpPr/>
            <p:nvPr/>
          </p:nvSpPr>
          <p:spPr>
            <a:xfrm>
              <a:off x="1972894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2285421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/>
            <p:cNvSpPr/>
            <p:nvPr/>
          </p:nvSpPr>
          <p:spPr>
            <a:xfrm>
              <a:off x="2353797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Moon 178"/>
            <p:cNvSpPr/>
            <p:nvPr/>
          </p:nvSpPr>
          <p:spPr>
            <a:xfrm>
              <a:off x="2353797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2666325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2734701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Moon 181"/>
            <p:cNvSpPr/>
            <p:nvPr/>
          </p:nvSpPr>
          <p:spPr>
            <a:xfrm>
              <a:off x="2734701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3047228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115604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Moon 184"/>
            <p:cNvSpPr/>
            <p:nvPr/>
          </p:nvSpPr>
          <p:spPr>
            <a:xfrm>
              <a:off x="3115604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3428132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/>
            <p:cNvSpPr/>
            <p:nvPr/>
          </p:nvSpPr>
          <p:spPr>
            <a:xfrm>
              <a:off x="3496508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Moon 187"/>
            <p:cNvSpPr/>
            <p:nvPr/>
          </p:nvSpPr>
          <p:spPr>
            <a:xfrm>
              <a:off x="3496508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3809035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/>
            <p:cNvSpPr/>
            <p:nvPr/>
          </p:nvSpPr>
          <p:spPr>
            <a:xfrm>
              <a:off x="3877411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Moon 190"/>
            <p:cNvSpPr/>
            <p:nvPr/>
          </p:nvSpPr>
          <p:spPr>
            <a:xfrm>
              <a:off x="3877411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4189939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4258315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Moon 193"/>
            <p:cNvSpPr/>
            <p:nvPr/>
          </p:nvSpPr>
          <p:spPr>
            <a:xfrm>
              <a:off x="4258315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4570842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/>
            <p:cNvSpPr/>
            <p:nvPr/>
          </p:nvSpPr>
          <p:spPr>
            <a:xfrm>
              <a:off x="4639218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Moon 196"/>
            <p:cNvSpPr/>
            <p:nvPr/>
          </p:nvSpPr>
          <p:spPr>
            <a:xfrm>
              <a:off x="4639218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4951746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5020122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Moon 199"/>
            <p:cNvSpPr/>
            <p:nvPr/>
          </p:nvSpPr>
          <p:spPr>
            <a:xfrm>
              <a:off x="5020122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5332649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/>
            <p:cNvSpPr/>
            <p:nvPr/>
          </p:nvSpPr>
          <p:spPr>
            <a:xfrm>
              <a:off x="5401025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Moon 202"/>
            <p:cNvSpPr/>
            <p:nvPr/>
          </p:nvSpPr>
          <p:spPr>
            <a:xfrm>
              <a:off x="5401025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5713553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/>
            <p:cNvSpPr/>
            <p:nvPr/>
          </p:nvSpPr>
          <p:spPr>
            <a:xfrm>
              <a:off x="5781929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Moon 205"/>
            <p:cNvSpPr/>
            <p:nvPr/>
          </p:nvSpPr>
          <p:spPr>
            <a:xfrm>
              <a:off x="5781929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6094456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/>
            <p:cNvSpPr/>
            <p:nvPr/>
          </p:nvSpPr>
          <p:spPr>
            <a:xfrm>
              <a:off x="6162832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Moon 208"/>
            <p:cNvSpPr/>
            <p:nvPr/>
          </p:nvSpPr>
          <p:spPr>
            <a:xfrm>
              <a:off x="6162832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6475360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/>
            <p:cNvSpPr/>
            <p:nvPr/>
          </p:nvSpPr>
          <p:spPr>
            <a:xfrm>
              <a:off x="6543736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Moon 211"/>
            <p:cNvSpPr/>
            <p:nvPr/>
          </p:nvSpPr>
          <p:spPr>
            <a:xfrm>
              <a:off x="6543736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6856263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4" name="Oval 213"/>
            <p:cNvSpPr/>
            <p:nvPr/>
          </p:nvSpPr>
          <p:spPr>
            <a:xfrm>
              <a:off x="6924639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Moon 214"/>
            <p:cNvSpPr/>
            <p:nvPr/>
          </p:nvSpPr>
          <p:spPr>
            <a:xfrm>
              <a:off x="6924639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7237167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7" name="Oval 216"/>
            <p:cNvSpPr/>
            <p:nvPr/>
          </p:nvSpPr>
          <p:spPr>
            <a:xfrm>
              <a:off x="7305543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Moon 217"/>
            <p:cNvSpPr/>
            <p:nvPr/>
          </p:nvSpPr>
          <p:spPr>
            <a:xfrm>
              <a:off x="7305543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7618070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/>
            <p:cNvSpPr/>
            <p:nvPr/>
          </p:nvSpPr>
          <p:spPr>
            <a:xfrm>
              <a:off x="7686446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Moon 220"/>
            <p:cNvSpPr/>
            <p:nvPr/>
          </p:nvSpPr>
          <p:spPr>
            <a:xfrm>
              <a:off x="7686446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7998974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/>
            <p:cNvSpPr/>
            <p:nvPr/>
          </p:nvSpPr>
          <p:spPr>
            <a:xfrm>
              <a:off x="8067350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Moon 223"/>
            <p:cNvSpPr/>
            <p:nvPr/>
          </p:nvSpPr>
          <p:spPr>
            <a:xfrm>
              <a:off x="8067350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8379877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/>
            <p:cNvSpPr/>
            <p:nvPr/>
          </p:nvSpPr>
          <p:spPr>
            <a:xfrm>
              <a:off x="8448253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Moon 226"/>
            <p:cNvSpPr/>
            <p:nvPr/>
          </p:nvSpPr>
          <p:spPr>
            <a:xfrm>
              <a:off x="8448253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8760781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/>
            <p:cNvSpPr/>
            <p:nvPr/>
          </p:nvSpPr>
          <p:spPr>
            <a:xfrm>
              <a:off x="8829157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Moon 229"/>
            <p:cNvSpPr/>
            <p:nvPr/>
          </p:nvSpPr>
          <p:spPr>
            <a:xfrm>
              <a:off x="8829157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9141684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/>
            <p:cNvSpPr/>
            <p:nvPr/>
          </p:nvSpPr>
          <p:spPr>
            <a:xfrm>
              <a:off x="9210060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Moon 232"/>
            <p:cNvSpPr/>
            <p:nvPr/>
          </p:nvSpPr>
          <p:spPr>
            <a:xfrm>
              <a:off x="9210060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0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Oval 234"/>
            <p:cNvSpPr/>
            <p:nvPr/>
          </p:nvSpPr>
          <p:spPr>
            <a:xfrm>
              <a:off x="68376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Moon 235"/>
            <p:cNvSpPr/>
            <p:nvPr/>
          </p:nvSpPr>
          <p:spPr>
            <a:xfrm>
              <a:off x="68376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380904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/>
            <p:cNvSpPr/>
            <p:nvPr/>
          </p:nvSpPr>
          <p:spPr>
            <a:xfrm>
              <a:off x="449280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Moon 238"/>
            <p:cNvSpPr/>
            <p:nvPr/>
          </p:nvSpPr>
          <p:spPr>
            <a:xfrm>
              <a:off x="449280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761807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1" name="Oval 240"/>
            <p:cNvSpPr/>
            <p:nvPr/>
          </p:nvSpPr>
          <p:spPr>
            <a:xfrm>
              <a:off x="830183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Moon 241"/>
            <p:cNvSpPr/>
            <p:nvPr/>
          </p:nvSpPr>
          <p:spPr>
            <a:xfrm>
              <a:off x="830183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1142711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4" name="Oval 243"/>
            <p:cNvSpPr/>
            <p:nvPr/>
          </p:nvSpPr>
          <p:spPr>
            <a:xfrm>
              <a:off x="1211087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Moon 244"/>
            <p:cNvSpPr/>
            <p:nvPr/>
          </p:nvSpPr>
          <p:spPr>
            <a:xfrm>
              <a:off x="1211087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1523614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/>
            <p:cNvSpPr/>
            <p:nvPr/>
          </p:nvSpPr>
          <p:spPr>
            <a:xfrm>
              <a:off x="1591990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Moon 247"/>
            <p:cNvSpPr/>
            <p:nvPr/>
          </p:nvSpPr>
          <p:spPr>
            <a:xfrm>
              <a:off x="1591990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1904518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/>
            <p:cNvSpPr/>
            <p:nvPr/>
          </p:nvSpPr>
          <p:spPr>
            <a:xfrm>
              <a:off x="1972894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Moon 250"/>
            <p:cNvSpPr/>
            <p:nvPr/>
          </p:nvSpPr>
          <p:spPr>
            <a:xfrm>
              <a:off x="1972894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2285421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3" name="Oval 252"/>
            <p:cNvSpPr/>
            <p:nvPr/>
          </p:nvSpPr>
          <p:spPr>
            <a:xfrm>
              <a:off x="2353797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Moon 253"/>
            <p:cNvSpPr/>
            <p:nvPr/>
          </p:nvSpPr>
          <p:spPr>
            <a:xfrm>
              <a:off x="2353797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2666325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6" name="Oval 255"/>
            <p:cNvSpPr/>
            <p:nvPr/>
          </p:nvSpPr>
          <p:spPr>
            <a:xfrm>
              <a:off x="2734701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Moon 256"/>
            <p:cNvSpPr/>
            <p:nvPr/>
          </p:nvSpPr>
          <p:spPr>
            <a:xfrm>
              <a:off x="2734701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/>
            <p:cNvSpPr/>
            <p:nvPr/>
          </p:nvSpPr>
          <p:spPr>
            <a:xfrm>
              <a:off x="3047228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9" name="Oval 258"/>
            <p:cNvSpPr/>
            <p:nvPr/>
          </p:nvSpPr>
          <p:spPr>
            <a:xfrm>
              <a:off x="3115604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Moon 259"/>
            <p:cNvSpPr/>
            <p:nvPr/>
          </p:nvSpPr>
          <p:spPr>
            <a:xfrm>
              <a:off x="3115604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3428132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/>
            <p:cNvSpPr/>
            <p:nvPr/>
          </p:nvSpPr>
          <p:spPr>
            <a:xfrm>
              <a:off x="3496508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Moon 262"/>
            <p:cNvSpPr/>
            <p:nvPr/>
          </p:nvSpPr>
          <p:spPr>
            <a:xfrm>
              <a:off x="3496508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3809035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/>
            <p:cNvSpPr/>
            <p:nvPr/>
          </p:nvSpPr>
          <p:spPr>
            <a:xfrm>
              <a:off x="3877411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Moon 265"/>
            <p:cNvSpPr/>
            <p:nvPr/>
          </p:nvSpPr>
          <p:spPr>
            <a:xfrm>
              <a:off x="3877411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/>
            <p:cNvSpPr/>
            <p:nvPr/>
          </p:nvSpPr>
          <p:spPr>
            <a:xfrm>
              <a:off x="4189939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8" name="Oval 267"/>
            <p:cNvSpPr/>
            <p:nvPr/>
          </p:nvSpPr>
          <p:spPr>
            <a:xfrm>
              <a:off x="4258315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Moon 268"/>
            <p:cNvSpPr/>
            <p:nvPr/>
          </p:nvSpPr>
          <p:spPr>
            <a:xfrm>
              <a:off x="4258315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/>
            <p:cNvSpPr/>
            <p:nvPr/>
          </p:nvSpPr>
          <p:spPr>
            <a:xfrm>
              <a:off x="4570842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/>
            <p:cNvSpPr/>
            <p:nvPr/>
          </p:nvSpPr>
          <p:spPr>
            <a:xfrm>
              <a:off x="4639218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Moon 271"/>
            <p:cNvSpPr/>
            <p:nvPr/>
          </p:nvSpPr>
          <p:spPr>
            <a:xfrm>
              <a:off x="4639218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/>
            <p:cNvSpPr/>
            <p:nvPr/>
          </p:nvSpPr>
          <p:spPr>
            <a:xfrm>
              <a:off x="4951746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/>
            <p:cNvSpPr/>
            <p:nvPr/>
          </p:nvSpPr>
          <p:spPr>
            <a:xfrm>
              <a:off x="5020122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Moon 274"/>
            <p:cNvSpPr/>
            <p:nvPr/>
          </p:nvSpPr>
          <p:spPr>
            <a:xfrm>
              <a:off x="5020122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5332649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/>
            <p:cNvSpPr/>
            <p:nvPr/>
          </p:nvSpPr>
          <p:spPr>
            <a:xfrm>
              <a:off x="5401025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Moon 277"/>
            <p:cNvSpPr/>
            <p:nvPr/>
          </p:nvSpPr>
          <p:spPr>
            <a:xfrm>
              <a:off x="5401025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/>
            <p:cNvSpPr/>
            <p:nvPr/>
          </p:nvSpPr>
          <p:spPr>
            <a:xfrm>
              <a:off x="5713553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/>
            <p:cNvSpPr/>
            <p:nvPr/>
          </p:nvSpPr>
          <p:spPr>
            <a:xfrm>
              <a:off x="5781929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Moon 280"/>
            <p:cNvSpPr/>
            <p:nvPr/>
          </p:nvSpPr>
          <p:spPr>
            <a:xfrm>
              <a:off x="5781929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6094456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/>
            <p:cNvSpPr/>
            <p:nvPr/>
          </p:nvSpPr>
          <p:spPr>
            <a:xfrm>
              <a:off x="6162832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Moon 283"/>
            <p:cNvSpPr/>
            <p:nvPr/>
          </p:nvSpPr>
          <p:spPr>
            <a:xfrm>
              <a:off x="6162832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/>
            <p:cNvSpPr/>
            <p:nvPr/>
          </p:nvSpPr>
          <p:spPr>
            <a:xfrm>
              <a:off x="6475360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/>
            <p:cNvSpPr/>
            <p:nvPr/>
          </p:nvSpPr>
          <p:spPr>
            <a:xfrm>
              <a:off x="6543736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Moon 286"/>
            <p:cNvSpPr/>
            <p:nvPr/>
          </p:nvSpPr>
          <p:spPr>
            <a:xfrm>
              <a:off x="6543736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/>
            <p:cNvSpPr/>
            <p:nvPr/>
          </p:nvSpPr>
          <p:spPr>
            <a:xfrm>
              <a:off x="6856263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/>
            <p:cNvSpPr/>
            <p:nvPr/>
          </p:nvSpPr>
          <p:spPr>
            <a:xfrm>
              <a:off x="6924639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Moon 289"/>
            <p:cNvSpPr/>
            <p:nvPr/>
          </p:nvSpPr>
          <p:spPr>
            <a:xfrm>
              <a:off x="6924639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/>
            <p:cNvSpPr/>
            <p:nvPr/>
          </p:nvSpPr>
          <p:spPr>
            <a:xfrm>
              <a:off x="7237167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/>
            <p:cNvSpPr/>
            <p:nvPr/>
          </p:nvSpPr>
          <p:spPr>
            <a:xfrm>
              <a:off x="7305543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Moon 292"/>
            <p:cNvSpPr/>
            <p:nvPr/>
          </p:nvSpPr>
          <p:spPr>
            <a:xfrm>
              <a:off x="7305543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/>
            <p:cNvSpPr/>
            <p:nvPr/>
          </p:nvSpPr>
          <p:spPr>
            <a:xfrm>
              <a:off x="7618070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/>
            <p:cNvSpPr/>
            <p:nvPr/>
          </p:nvSpPr>
          <p:spPr>
            <a:xfrm>
              <a:off x="7686446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Moon 295"/>
            <p:cNvSpPr/>
            <p:nvPr/>
          </p:nvSpPr>
          <p:spPr>
            <a:xfrm>
              <a:off x="7686446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/>
            <p:cNvSpPr/>
            <p:nvPr/>
          </p:nvSpPr>
          <p:spPr>
            <a:xfrm>
              <a:off x="7998974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/>
            <p:cNvSpPr/>
            <p:nvPr/>
          </p:nvSpPr>
          <p:spPr>
            <a:xfrm>
              <a:off x="8067350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Moon 298"/>
            <p:cNvSpPr/>
            <p:nvPr/>
          </p:nvSpPr>
          <p:spPr>
            <a:xfrm>
              <a:off x="8067350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/>
            <p:cNvSpPr/>
            <p:nvPr/>
          </p:nvSpPr>
          <p:spPr>
            <a:xfrm>
              <a:off x="8379877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Oval 300"/>
            <p:cNvSpPr/>
            <p:nvPr/>
          </p:nvSpPr>
          <p:spPr>
            <a:xfrm>
              <a:off x="8448253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Moon 301"/>
            <p:cNvSpPr/>
            <p:nvPr/>
          </p:nvSpPr>
          <p:spPr>
            <a:xfrm>
              <a:off x="8448253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/>
            <p:cNvSpPr/>
            <p:nvPr/>
          </p:nvSpPr>
          <p:spPr>
            <a:xfrm>
              <a:off x="8760781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Oval 303"/>
            <p:cNvSpPr/>
            <p:nvPr/>
          </p:nvSpPr>
          <p:spPr>
            <a:xfrm>
              <a:off x="8829157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Moon 304"/>
            <p:cNvSpPr/>
            <p:nvPr/>
          </p:nvSpPr>
          <p:spPr>
            <a:xfrm>
              <a:off x="8829157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/>
            <p:cNvSpPr/>
            <p:nvPr/>
          </p:nvSpPr>
          <p:spPr>
            <a:xfrm>
              <a:off x="9141684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Oval 306"/>
            <p:cNvSpPr/>
            <p:nvPr/>
          </p:nvSpPr>
          <p:spPr>
            <a:xfrm>
              <a:off x="9210060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Moon 307"/>
            <p:cNvSpPr/>
            <p:nvPr/>
          </p:nvSpPr>
          <p:spPr>
            <a:xfrm>
              <a:off x="9210060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/>
            <p:cNvSpPr/>
            <p:nvPr/>
          </p:nvSpPr>
          <p:spPr>
            <a:xfrm>
              <a:off x="0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Oval 309"/>
            <p:cNvSpPr/>
            <p:nvPr/>
          </p:nvSpPr>
          <p:spPr>
            <a:xfrm>
              <a:off x="68376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Moon 310"/>
            <p:cNvSpPr/>
            <p:nvPr/>
          </p:nvSpPr>
          <p:spPr>
            <a:xfrm>
              <a:off x="68376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/>
            <p:cNvSpPr/>
            <p:nvPr/>
          </p:nvSpPr>
          <p:spPr>
            <a:xfrm>
              <a:off x="380904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Oval 312"/>
            <p:cNvSpPr/>
            <p:nvPr/>
          </p:nvSpPr>
          <p:spPr>
            <a:xfrm>
              <a:off x="449280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Moon 313"/>
            <p:cNvSpPr/>
            <p:nvPr/>
          </p:nvSpPr>
          <p:spPr>
            <a:xfrm>
              <a:off x="449280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/>
            <p:cNvSpPr/>
            <p:nvPr/>
          </p:nvSpPr>
          <p:spPr>
            <a:xfrm>
              <a:off x="761807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Oval 315"/>
            <p:cNvSpPr/>
            <p:nvPr/>
          </p:nvSpPr>
          <p:spPr>
            <a:xfrm>
              <a:off x="830183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Moon 316"/>
            <p:cNvSpPr/>
            <p:nvPr/>
          </p:nvSpPr>
          <p:spPr>
            <a:xfrm>
              <a:off x="830183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/>
            <p:cNvSpPr/>
            <p:nvPr/>
          </p:nvSpPr>
          <p:spPr>
            <a:xfrm>
              <a:off x="1142711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Oval 318"/>
            <p:cNvSpPr/>
            <p:nvPr/>
          </p:nvSpPr>
          <p:spPr>
            <a:xfrm>
              <a:off x="1211087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Moon 319"/>
            <p:cNvSpPr/>
            <p:nvPr/>
          </p:nvSpPr>
          <p:spPr>
            <a:xfrm>
              <a:off x="1211087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/>
            <p:cNvSpPr/>
            <p:nvPr/>
          </p:nvSpPr>
          <p:spPr>
            <a:xfrm>
              <a:off x="1523614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Oval 321"/>
            <p:cNvSpPr/>
            <p:nvPr/>
          </p:nvSpPr>
          <p:spPr>
            <a:xfrm>
              <a:off x="1591990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Moon 322"/>
            <p:cNvSpPr/>
            <p:nvPr/>
          </p:nvSpPr>
          <p:spPr>
            <a:xfrm>
              <a:off x="1591990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/>
            <p:cNvSpPr/>
            <p:nvPr/>
          </p:nvSpPr>
          <p:spPr>
            <a:xfrm>
              <a:off x="1904518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Oval 324"/>
            <p:cNvSpPr/>
            <p:nvPr/>
          </p:nvSpPr>
          <p:spPr>
            <a:xfrm>
              <a:off x="1972894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Moon 325"/>
            <p:cNvSpPr/>
            <p:nvPr/>
          </p:nvSpPr>
          <p:spPr>
            <a:xfrm>
              <a:off x="1972894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/>
            <p:cNvSpPr/>
            <p:nvPr/>
          </p:nvSpPr>
          <p:spPr>
            <a:xfrm>
              <a:off x="2285421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Oval 327"/>
            <p:cNvSpPr/>
            <p:nvPr/>
          </p:nvSpPr>
          <p:spPr>
            <a:xfrm>
              <a:off x="2353797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Moon 328"/>
            <p:cNvSpPr/>
            <p:nvPr/>
          </p:nvSpPr>
          <p:spPr>
            <a:xfrm>
              <a:off x="2353797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/>
            <p:cNvSpPr/>
            <p:nvPr/>
          </p:nvSpPr>
          <p:spPr>
            <a:xfrm>
              <a:off x="2666325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Oval 330"/>
            <p:cNvSpPr/>
            <p:nvPr/>
          </p:nvSpPr>
          <p:spPr>
            <a:xfrm>
              <a:off x="2734701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Moon 331"/>
            <p:cNvSpPr/>
            <p:nvPr/>
          </p:nvSpPr>
          <p:spPr>
            <a:xfrm>
              <a:off x="2734701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3047228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Oval 333"/>
            <p:cNvSpPr/>
            <p:nvPr/>
          </p:nvSpPr>
          <p:spPr>
            <a:xfrm>
              <a:off x="3115604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Moon 334"/>
            <p:cNvSpPr/>
            <p:nvPr/>
          </p:nvSpPr>
          <p:spPr>
            <a:xfrm>
              <a:off x="3115604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3428132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Oval 336"/>
            <p:cNvSpPr/>
            <p:nvPr/>
          </p:nvSpPr>
          <p:spPr>
            <a:xfrm>
              <a:off x="3496508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Moon 337"/>
            <p:cNvSpPr/>
            <p:nvPr/>
          </p:nvSpPr>
          <p:spPr>
            <a:xfrm>
              <a:off x="3496508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/>
            <p:cNvSpPr/>
            <p:nvPr/>
          </p:nvSpPr>
          <p:spPr>
            <a:xfrm>
              <a:off x="3809035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Oval 339"/>
            <p:cNvSpPr/>
            <p:nvPr/>
          </p:nvSpPr>
          <p:spPr>
            <a:xfrm>
              <a:off x="3877411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Moon 340"/>
            <p:cNvSpPr/>
            <p:nvPr/>
          </p:nvSpPr>
          <p:spPr>
            <a:xfrm>
              <a:off x="3877411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/>
            <p:cNvSpPr/>
            <p:nvPr/>
          </p:nvSpPr>
          <p:spPr>
            <a:xfrm>
              <a:off x="4189939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3" name="Oval 342"/>
            <p:cNvSpPr/>
            <p:nvPr/>
          </p:nvSpPr>
          <p:spPr>
            <a:xfrm>
              <a:off x="4258315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Moon 343"/>
            <p:cNvSpPr/>
            <p:nvPr/>
          </p:nvSpPr>
          <p:spPr>
            <a:xfrm>
              <a:off x="4258315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4570842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Oval 345"/>
            <p:cNvSpPr/>
            <p:nvPr/>
          </p:nvSpPr>
          <p:spPr>
            <a:xfrm>
              <a:off x="4639218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Moon 346"/>
            <p:cNvSpPr/>
            <p:nvPr/>
          </p:nvSpPr>
          <p:spPr>
            <a:xfrm>
              <a:off x="4639218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4951746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Oval 348"/>
            <p:cNvSpPr/>
            <p:nvPr/>
          </p:nvSpPr>
          <p:spPr>
            <a:xfrm>
              <a:off x="5020122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Moon 349"/>
            <p:cNvSpPr/>
            <p:nvPr/>
          </p:nvSpPr>
          <p:spPr>
            <a:xfrm>
              <a:off x="5020122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5332649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/>
            <p:cNvSpPr/>
            <p:nvPr/>
          </p:nvSpPr>
          <p:spPr>
            <a:xfrm>
              <a:off x="5401025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Moon 352"/>
            <p:cNvSpPr/>
            <p:nvPr/>
          </p:nvSpPr>
          <p:spPr>
            <a:xfrm>
              <a:off x="5401025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5713553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Oval 354"/>
            <p:cNvSpPr/>
            <p:nvPr/>
          </p:nvSpPr>
          <p:spPr>
            <a:xfrm>
              <a:off x="5781929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Moon 355"/>
            <p:cNvSpPr/>
            <p:nvPr/>
          </p:nvSpPr>
          <p:spPr>
            <a:xfrm>
              <a:off x="5781929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/>
            <p:cNvSpPr/>
            <p:nvPr/>
          </p:nvSpPr>
          <p:spPr>
            <a:xfrm>
              <a:off x="6094456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Oval 357"/>
            <p:cNvSpPr/>
            <p:nvPr/>
          </p:nvSpPr>
          <p:spPr>
            <a:xfrm>
              <a:off x="6162832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Moon 358"/>
            <p:cNvSpPr/>
            <p:nvPr/>
          </p:nvSpPr>
          <p:spPr>
            <a:xfrm>
              <a:off x="6162832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Rectangle 359"/>
            <p:cNvSpPr/>
            <p:nvPr/>
          </p:nvSpPr>
          <p:spPr>
            <a:xfrm>
              <a:off x="6475360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/>
            <p:cNvSpPr/>
            <p:nvPr/>
          </p:nvSpPr>
          <p:spPr>
            <a:xfrm>
              <a:off x="6543736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Moon 361"/>
            <p:cNvSpPr/>
            <p:nvPr/>
          </p:nvSpPr>
          <p:spPr>
            <a:xfrm>
              <a:off x="6543736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Rectangle 362"/>
            <p:cNvSpPr/>
            <p:nvPr/>
          </p:nvSpPr>
          <p:spPr>
            <a:xfrm>
              <a:off x="6856263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/>
            <p:cNvSpPr/>
            <p:nvPr/>
          </p:nvSpPr>
          <p:spPr>
            <a:xfrm>
              <a:off x="6924639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Moon 364"/>
            <p:cNvSpPr/>
            <p:nvPr/>
          </p:nvSpPr>
          <p:spPr>
            <a:xfrm>
              <a:off x="6924639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Rectangle 365"/>
            <p:cNvSpPr/>
            <p:nvPr/>
          </p:nvSpPr>
          <p:spPr>
            <a:xfrm>
              <a:off x="7237167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7" name="Oval 366"/>
            <p:cNvSpPr/>
            <p:nvPr/>
          </p:nvSpPr>
          <p:spPr>
            <a:xfrm>
              <a:off x="7305543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Moon 367"/>
            <p:cNvSpPr/>
            <p:nvPr/>
          </p:nvSpPr>
          <p:spPr>
            <a:xfrm>
              <a:off x="7305543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Rectangle 368"/>
            <p:cNvSpPr/>
            <p:nvPr/>
          </p:nvSpPr>
          <p:spPr>
            <a:xfrm>
              <a:off x="7618070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0" name="Oval 369"/>
            <p:cNvSpPr/>
            <p:nvPr/>
          </p:nvSpPr>
          <p:spPr>
            <a:xfrm>
              <a:off x="7686446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Moon 370"/>
            <p:cNvSpPr/>
            <p:nvPr/>
          </p:nvSpPr>
          <p:spPr>
            <a:xfrm>
              <a:off x="7686446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/>
            <p:cNvSpPr/>
            <p:nvPr/>
          </p:nvSpPr>
          <p:spPr>
            <a:xfrm>
              <a:off x="7998974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/>
            <p:cNvSpPr/>
            <p:nvPr/>
          </p:nvSpPr>
          <p:spPr>
            <a:xfrm>
              <a:off x="8067350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Moon 373"/>
            <p:cNvSpPr/>
            <p:nvPr/>
          </p:nvSpPr>
          <p:spPr>
            <a:xfrm>
              <a:off x="8067350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Rectangle 374"/>
            <p:cNvSpPr/>
            <p:nvPr/>
          </p:nvSpPr>
          <p:spPr>
            <a:xfrm>
              <a:off x="8379877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/>
            <p:cNvSpPr/>
            <p:nvPr/>
          </p:nvSpPr>
          <p:spPr>
            <a:xfrm>
              <a:off x="8448253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Moon 376"/>
            <p:cNvSpPr/>
            <p:nvPr/>
          </p:nvSpPr>
          <p:spPr>
            <a:xfrm>
              <a:off x="8448253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Rectangle 377"/>
            <p:cNvSpPr/>
            <p:nvPr/>
          </p:nvSpPr>
          <p:spPr>
            <a:xfrm>
              <a:off x="8760781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/>
            <p:cNvSpPr/>
            <p:nvPr/>
          </p:nvSpPr>
          <p:spPr>
            <a:xfrm>
              <a:off x="8829157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Moon 379"/>
            <p:cNvSpPr/>
            <p:nvPr/>
          </p:nvSpPr>
          <p:spPr>
            <a:xfrm>
              <a:off x="8829157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Rectangle 380"/>
            <p:cNvSpPr/>
            <p:nvPr/>
          </p:nvSpPr>
          <p:spPr>
            <a:xfrm>
              <a:off x="9141684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/>
            <p:cNvSpPr/>
            <p:nvPr/>
          </p:nvSpPr>
          <p:spPr>
            <a:xfrm>
              <a:off x="9210060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Moon 382"/>
            <p:cNvSpPr/>
            <p:nvPr/>
          </p:nvSpPr>
          <p:spPr>
            <a:xfrm>
              <a:off x="9210060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Rectangle 383"/>
            <p:cNvSpPr/>
            <p:nvPr/>
          </p:nvSpPr>
          <p:spPr>
            <a:xfrm>
              <a:off x="0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/>
            <p:cNvSpPr/>
            <p:nvPr/>
          </p:nvSpPr>
          <p:spPr>
            <a:xfrm>
              <a:off x="68376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Moon 385"/>
            <p:cNvSpPr/>
            <p:nvPr/>
          </p:nvSpPr>
          <p:spPr>
            <a:xfrm>
              <a:off x="68376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Rectangle 386"/>
            <p:cNvSpPr/>
            <p:nvPr/>
          </p:nvSpPr>
          <p:spPr>
            <a:xfrm>
              <a:off x="380904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8" name="Oval 387"/>
            <p:cNvSpPr/>
            <p:nvPr/>
          </p:nvSpPr>
          <p:spPr>
            <a:xfrm>
              <a:off x="449280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Moon 388"/>
            <p:cNvSpPr/>
            <p:nvPr/>
          </p:nvSpPr>
          <p:spPr>
            <a:xfrm>
              <a:off x="449280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Rectangle 389"/>
            <p:cNvSpPr/>
            <p:nvPr/>
          </p:nvSpPr>
          <p:spPr>
            <a:xfrm>
              <a:off x="761807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/>
            <p:cNvSpPr/>
            <p:nvPr/>
          </p:nvSpPr>
          <p:spPr>
            <a:xfrm>
              <a:off x="830183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Moon 391"/>
            <p:cNvSpPr/>
            <p:nvPr/>
          </p:nvSpPr>
          <p:spPr>
            <a:xfrm>
              <a:off x="830183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Rectangle 392"/>
            <p:cNvSpPr/>
            <p:nvPr/>
          </p:nvSpPr>
          <p:spPr>
            <a:xfrm>
              <a:off x="1142711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/>
            <p:cNvSpPr/>
            <p:nvPr/>
          </p:nvSpPr>
          <p:spPr>
            <a:xfrm>
              <a:off x="1211087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Moon 394"/>
            <p:cNvSpPr/>
            <p:nvPr/>
          </p:nvSpPr>
          <p:spPr>
            <a:xfrm>
              <a:off x="1211087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523614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/>
            <p:cNvSpPr/>
            <p:nvPr/>
          </p:nvSpPr>
          <p:spPr>
            <a:xfrm>
              <a:off x="1591990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Moon 397"/>
            <p:cNvSpPr/>
            <p:nvPr/>
          </p:nvSpPr>
          <p:spPr>
            <a:xfrm>
              <a:off x="1591990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Rectangle 398"/>
            <p:cNvSpPr/>
            <p:nvPr/>
          </p:nvSpPr>
          <p:spPr>
            <a:xfrm>
              <a:off x="1904518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0" name="Oval 399"/>
            <p:cNvSpPr/>
            <p:nvPr/>
          </p:nvSpPr>
          <p:spPr>
            <a:xfrm>
              <a:off x="1972894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Moon 400"/>
            <p:cNvSpPr/>
            <p:nvPr/>
          </p:nvSpPr>
          <p:spPr>
            <a:xfrm>
              <a:off x="1972894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Rectangle 401"/>
            <p:cNvSpPr/>
            <p:nvPr/>
          </p:nvSpPr>
          <p:spPr>
            <a:xfrm>
              <a:off x="2285421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/>
            <p:cNvSpPr/>
            <p:nvPr/>
          </p:nvSpPr>
          <p:spPr>
            <a:xfrm>
              <a:off x="2353797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Moon 403"/>
            <p:cNvSpPr/>
            <p:nvPr/>
          </p:nvSpPr>
          <p:spPr>
            <a:xfrm>
              <a:off x="2353797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Rectangle 404"/>
            <p:cNvSpPr/>
            <p:nvPr/>
          </p:nvSpPr>
          <p:spPr>
            <a:xfrm>
              <a:off x="2666325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/>
            <p:cNvSpPr/>
            <p:nvPr/>
          </p:nvSpPr>
          <p:spPr>
            <a:xfrm>
              <a:off x="2734701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Moon 406"/>
            <p:cNvSpPr/>
            <p:nvPr/>
          </p:nvSpPr>
          <p:spPr>
            <a:xfrm>
              <a:off x="2734701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Rectangle 407"/>
            <p:cNvSpPr/>
            <p:nvPr/>
          </p:nvSpPr>
          <p:spPr>
            <a:xfrm>
              <a:off x="3047228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/>
            <p:cNvSpPr/>
            <p:nvPr/>
          </p:nvSpPr>
          <p:spPr>
            <a:xfrm>
              <a:off x="3115604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Moon 409"/>
            <p:cNvSpPr/>
            <p:nvPr/>
          </p:nvSpPr>
          <p:spPr>
            <a:xfrm>
              <a:off x="3115604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Rectangle 410"/>
            <p:cNvSpPr/>
            <p:nvPr/>
          </p:nvSpPr>
          <p:spPr>
            <a:xfrm>
              <a:off x="3428132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/>
            <p:cNvSpPr/>
            <p:nvPr/>
          </p:nvSpPr>
          <p:spPr>
            <a:xfrm>
              <a:off x="3496508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Moon 412"/>
            <p:cNvSpPr/>
            <p:nvPr/>
          </p:nvSpPr>
          <p:spPr>
            <a:xfrm>
              <a:off x="3496508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Rectangle 413"/>
            <p:cNvSpPr/>
            <p:nvPr/>
          </p:nvSpPr>
          <p:spPr>
            <a:xfrm>
              <a:off x="3809035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5" name="Oval 414"/>
            <p:cNvSpPr/>
            <p:nvPr/>
          </p:nvSpPr>
          <p:spPr>
            <a:xfrm>
              <a:off x="3877411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Moon 415"/>
            <p:cNvSpPr/>
            <p:nvPr/>
          </p:nvSpPr>
          <p:spPr>
            <a:xfrm>
              <a:off x="3877411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Rectangle 416"/>
            <p:cNvSpPr/>
            <p:nvPr/>
          </p:nvSpPr>
          <p:spPr>
            <a:xfrm>
              <a:off x="4189939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/>
            <p:cNvSpPr/>
            <p:nvPr/>
          </p:nvSpPr>
          <p:spPr>
            <a:xfrm>
              <a:off x="4258315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Moon 418"/>
            <p:cNvSpPr/>
            <p:nvPr/>
          </p:nvSpPr>
          <p:spPr>
            <a:xfrm>
              <a:off x="4258315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Rectangle 419"/>
            <p:cNvSpPr/>
            <p:nvPr/>
          </p:nvSpPr>
          <p:spPr>
            <a:xfrm>
              <a:off x="4570842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1" name="Oval 420"/>
            <p:cNvSpPr/>
            <p:nvPr/>
          </p:nvSpPr>
          <p:spPr>
            <a:xfrm>
              <a:off x="4639218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Moon 421"/>
            <p:cNvSpPr/>
            <p:nvPr/>
          </p:nvSpPr>
          <p:spPr>
            <a:xfrm>
              <a:off x="4639218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/>
            <p:cNvSpPr/>
            <p:nvPr/>
          </p:nvSpPr>
          <p:spPr>
            <a:xfrm>
              <a:off x="4951746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/>
            <p:cNvSpPr/>
            <p:nvPr/>
          </p:nvSpPr>
          <p:spPr>
            <a:xfrm>
              <a:off x="5020122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Moon 424"/>
            <p:cNvSpPr/>
            <p:nvPr/>
          </p:nvSpPr>
          <p:spPr>
            <a:xfrm>
              <a:off x="5020122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Rectangle 425"/>
            <p:cNvSpPr/>
            <p:nvPr/>
          </p:nvSpPr>
          <p:spPr>
            <a:xfrm>
              <a:off x="5332649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/>
            <p:cNvSpPr/>
            <p:nvPr/>
          </p:nvSpPr>
          <p:spPr>
            <a:xfrm>
              <a:off x="5401025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Moon 427"/>
            <p:cNvSpPr/>
            <p:nvPr/>
          </p:nvSpPr>
          <p:spPr>
            <a:xfrm>
              <a:off x="5401025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Rectangle 428"/>
            <p:cNvSpPr/>
            <p:nvPr/>
          </p:nvSpPr>
          <p:spPr>
            <a:xfrm>
              <a:off x="5713553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/>
            <p:cNvSpPr/>
            <p:nvPr/>
          </p:nvSpPr>
          <p:spPr>
            <a:xfrm>
              <a:off x="5781929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Moon 430"/>
            <p:cNvSpPr/>
            <p:nvPr/>
          </p:nvSpPr>
          <p:spPr>
            <a:xfrm>
              <a:off x="5781929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Rectangle 431"/>
            <p:cNvSpPr/>
            <p:nvPr/>
          </p:nvSpPr>
          <p:spPr>
            <a:xfrm>
              <a:off x="6094456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/>
            <p:cNvSpPr/>
            <p:nvPr/>
          </p:nvSpPr>
          <p:spPr>
            <a:xfrm>
              <a:off x="6162832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Moon 433"/>
            <p:cNvSpPr/>
            <p:nvPr/>
          </p:nvSpPr>
          <p:spPr>
            <a:xfrm>
              <a:off x="6162832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Rectangle 434"/>
            <p:cNvSpPr/>
            <p:nvPr/>
          </p:nvSpPr>
          <p:spPr>
            <a:xfrm>
              <a:off x="6475360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/>
            <p:cNvSpPr/>
            <p:nvPr/>
          </p:nvSpPr>
          <p:spPr>
            <a:xfrm>
              <a:off x="6543736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Moon 436"/>
            <p:cNvSpPr/>
            <p:nvPr/>
          </p:nvSpPr>
          <p:spPr>
            <a:xfrm>
              <a:off x="6543736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6856263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/>
            <p:cNvSpPr/>
            <p:nvPr/>
          </p:nvSpPr>
          <p:spPr>
            <a:xfrm>
              <a:off x="6924639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Moon 439"/>
            <p:cNvSpPr/>
            <p:nvPr/>
          </p:nvSpPr>
          <p:spPr>
            <a:xfrm>
              <a:off x="6924639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Rectangle 440"/>
            <p:cNvSpPr/>
            <p:nvPr/>
          </p:nvSpPr>
          <p:spPr>
            <a:xfrm>
              <a:off x="7237167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2" name="Oval 441"/>
            <p:cNvSpPr/>
            <p:nvPr/>
          </p:nvSpPr>
          <p:spPr>
            <a:xfrm>
              <a:off x="7305543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Moon 442"/>
            <p:cNvSpPr/>
            <p:nvPr/>
          </p:nvSpPr>
          <p:spPr>
            <a:xfrm>
              <a:off x="7305543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Rectangle 443"/>
            <p:cNvSpPr/>
            <p:nvPr/>
          </p:nvSpPr>
          <p:spPr>
            <a:xfrm>
              <a:off x="7618070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5" name="Oval 444"/>
            <p:cNvSpPr/>
            <p:nvPr/>
          </p:nvSpPr>
          <p:spPr>
            <a:xfrm>
              <a:off x="7686446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Moon 445"/>
            <p:cNvSpPr/>
            <p:nvPr/>
          </p:nvSpPr>
          <p:spPr>
            <a:xfrm>
              <a:off x="7686446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Rectangle 446"/>
            <p:cNvSpPr/>
            <p:nvPr/>
          </p:nvSpPr>
          <p:spPr>
            <a:xfrm>
              <a:off x="7998974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/>
            <p:cNvSpPr/>
            <p:nvPr/>
          </p:nvSpPr>
          <p:spPr>
            <a:xfrm>
              <a:off x="8067350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Moon 448"/>
            <p:cNvSpPr/>
            <p:nvPr/>
          </p:nvSpPr>
          <p:spPr>
            <a:xfrm>
              <a:off x="8067350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/>
            <p:cNvSpPr/>
            <p:nvPr/>
          </p:nvSpPr>
          <p:spPr>
            <a:xfrm>
              <a:off x="8379877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/>
            <p:cNvSpPr/>
            <p:nvPr/>
          </p:nvSpPr>
          <p:spPr>
            <a:xfrm>
              <a:off x="8448253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Moon 451"/>
            <p:cNvSpPr/>
            <p:nvPr/>
          </p:nvSpPr>
          <p:spPr>
            <a:xfrm>
              <a:off x="8448253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Rectangle 452"/>
            <p:cNvSpPr/>
            <p:nvPr/>
          </p:nvSpPr>
          <p:spPr>
            <a:xfrm>
              <a:off x="8760781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4" name="Oval 453"/>
            <p:cNvSpPr/>
            <p:nvPr/>
          </p:nvSpPr>
          <p:spPr>
            <a:xfrm>
              <a:off x="8829157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Moon 454"/>
            <p:cNvSpPr/>
            <p:nvPr/>
          </p:nvSpPr>
          <p:spPr>
            <a:xfrm>
              <a:off x="8829157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Rectangle 455"/>
            <p:cNvSpPr/>
            <p:nvPr/>
          </p:nvSpPr>
          <p:spPr>
            <a:xfrm>
              <a:off x="9141684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Oval 456"/>
            <p:cNvSpPr/>
            <p:nvPr/>
          </p:nvSpPr>
          <p:spPr>
            <a:xfrm>
              <a:off x="9210060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Moon 457"/>
            <p:cNvSpPr/>
            <p:nvPr/>
          </p:nvSpPr>
          <p:spPr>
            <a:xfrm>
              <a:off x="9210060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 458"/>
            <p:cNvSpPr/>
            <p:nvPr/>
          </p:nvSpPr>
          <p:spPr>
            <a:xfrm>
              <a:off x="0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/>
            <p:cNvSpPr/>
            <p:nvPr/>
          </p:nvSpPr>
          <p:spPr>
            <a:xfrm>
              <a:off x="68376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Moon 460"/>
            <p:cNvSpPr/>
            <p:nvPr/>
          </p:nvSpPr>
          <p:spPr>
            <a:xfrm>
              <a:off x="68376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Rectangle 461"/>
            <p:cNvSpPr/>
            <p:nvPr/>
          </p:nvSpPr>
          <p:spPr>
            <a:xfrm>
              <a:off x="380904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/>
            <p:cNvSpPr/>
            <p:nvPr/>
          </p:nvSpPr>
          <p:spPr>
            <a:xfrm>
              <a:off x="449280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Moon 463"/>
            <p:cNvSpPr/>
            <p:nvPr/>
          </p:nvSpPr>
          <p:spPr>
            <a:xfrm>
              <a:off x="449280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Rectangle 464"/>
            <p:cNvSpPr/>
            <p:nvPr/>
          </p:nvSpPr>
          <p:spPr>
            <a:xfrm>
              <a:off x="761807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/>
            <p:cNvSpPr/>
            <p:nvPr/>
          </p:nvSpPr>
          <p:spPr>
            <a:xfrm>
              <a:off x="830183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Moon 466"/>
            <p:cNvSpPr/>
            <p:nvPr/>
          </p:nvSpPr>
          <p:spPr>
            <a:xfrm>
              <a:off x="830183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Rectangle 467"/>
            <p:cNvSpPr/>
            <p:nvPr/>
          </p:nvSpPr>
          <p:spPr>
            <a:xfrm>
              <a:off x="1142711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/>
            <p:cNvSpPr/>
            <p:nvPr/>
          </p:nvSpPr>
          <p:spPr>
            <a:xfrm>
              <a:off x="1211087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Moon 469"/>
            <p:cNvSpPr/>
            <p:nvPr/>
          </p:nvSpPr>
          <p:spPr>
            <a:xfrm>
              <a:off x="1211087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Rectangle 470"/>
            <p:cNvSpPr/>
            <p:nvPr/>
          </p:nvSpPr>
          <p:spPr>
            <a:xfrm>
              <a:off x="1523614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/>
            <p:cNvSpPr/>
            <p:nvPr/>
          </p:nvSpPr>
          <p:spPr>
            <a:xfrm>
              <a:off x="1591990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Moon 472"/>
            <p:cNvSpPr/>
            <p:nvPr/>
          </p:nvSpPr>
          <p:spPr>
            <a:xfrm>
              <a:off x="1591990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Rectangle 473"/>
            <p:cNvSpPr/>
            <p:nvPr/>
          </p:nvSpPr>
          <p:spPr>
            <a:xfrm>
              <a:off x="1904518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/>
            <p:cNvSpPr/>
            <p:nvPr/>
          </p:nvSpPr>
          <p:spPr>
            <a:xfrm>
              <a:off x="1972894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Moon 475"/>
            <p:cNvSpPr/>
            <p:nvPr/>
          </p:nvSpPr>
          <p:spPr>
            <a:xfrm>
              <a:off x="1972894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7" name="Rectangle 476"/>
            <p:cNvSpPr/>
            <p:nvPr/>
          </p:nvSpPr>
          <p:spPr>
            <a:xfrm>
              <a:off x="2285421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8" name="Oval 477"/>
            <p:cNvSpPr/>
            <p:nvPr/>
          </p:nvSpPr>
          <p:spPr>
            <a:xfrm>
              <a:off x="2353797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Moon 478"/>
            <p:cNvSpPr/>
            <p:nvPr/>
          </p:nvSpPr>
          <p:spPr>
            <a:xfrm>
              <a:off x="2353797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Rectangle 479"/>
            <p:cNvSpPr/>
            <p:nvPr/>
          </p:nvSpPr>
          <p:spPr>
            <a:xfrm>
              <a:off x="2666325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/>
            <p:cNvSpPr/>
            <p:nvPr/>
          </p:nvSpPr>
          <p:spPr>
            <a:xfrm>
              <a:off x="2734701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Moon 481"/>
            <p:cNvSpPr/>
            <p:nvPr/>
          </p:nvSpPr>
          <p:spPr>
            <a:xfrm>
              <a:off x="2734701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Rectangle 482"/>
            <p:cNvSpPr/>
            <p:nvPr/>
          </p:nvSpPr>
          <p:spPr>
            <a:xfrm>
              <a:off x="3047228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/>
            <p:cNvSpPr/>
            <p:nvPr/>
          </p:nvSpPr>
          <p:spPr>
            <a:xfrm>
              <a:off x="3115604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Moon 484"/>
            <p:cNvSpPr/>
            <p:nvPr/>
          </p:nvSpPr>
          <p:spPr>
            <a:xfrm>
              <a:off x="3115604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Rectangle 485"/>
            <p:cNvSpPr/>
            <p:nvPr/>
          </p:nvSpPr>
          <p:spPr>
            <a:xfrm>
              <a:off x="3428132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/>
            <p:cNvSpPr/>
            <p:nvPr/>
          </p:nvSpPr>
          <p:spPr>
            <a:xfrm>
              <a:off x="3496508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Moon 487"/>
            <p:cNvSpPr/>
            <p:nvPr/>
          </p:nvSpPr>
          <p:spPr>
            <a:xfrm>
              <a:off x="3496508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3809035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/>
            <p:cNvSpPr/>
            <p:nvPr/>
          </p:nvSpPr>
          <p:spPr>
            <a:xfrm>
              <a:off x="3877411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Moon 490"/>
            <p:cNvSpPr/>
            <p:nvPr/>
          </p:nvSpPr>
          <p:spPr>
            <a:xfrm>
              <a:off x="3877411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Rectangle 491"/>
            <p:cNvSpPr/>
            <p:nvPr/>
          </p:nvSpPr>
          <p:spPr>
            <a:xfrm>
              <a:off x="4189939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/>
            <p:cNvSpPr/>
            <p:nvPr/>
          </p:nvSpPr>
          <p:spPr>
            <a:xfrm>
              <a:off x="4258315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Moon 493"/>
            <p:cNvSpPr/>
            <p:nvPr/>
          </p:nvSpPr>
          <p:spPr>
            <a:xfrm>
              <a:off x="4258315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Rectangle 494"/>
            <p:cNvSpPr/>
            <p:nvPr/>
          </p:nvSpPr>
          <p:spPr>
            <a:xfrm>
              <a:off x="4570842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/>
            <p:cNvSpPr/>
            <p:nvPr/>
          </p:nvSpPr>
          <p:spPr>
            <a:xfrm>
              <a:off x="4639218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Moon 496"/>
            <p:cNvSpPr/>
            <p:nvPr/>
          </p:nvSpPr>
          <p:spPr>
            <a:xfrm>
              <a:off x="4639218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Rectangle 497"/>
            <p:cNvSpPr/>
            <p:nvPr/>
          </p:nvSpPr>
          <p:spPr>
            <a:xfrm>
              <a:off x="4951746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9" name="Oval 498"/>
            <p:cNvSpPr/>
            <p:nvPr/>
          </p:nvSpPr>
          <p:spPr>
            <a:xfrm>
              <a:off x="5020122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Moon 499"/>
            <p:cNvSpPr/>
            <p:nvPr/>
          </p:nvSpPr>
          <p:spPr>
            <a:xfrm>
              <a:off x="5020122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Rectangle 500"/>
            <p:cNvSpPr/>
            <p:nvPr/>
          </p:nvSpPr>
          <p:spPr>
            <a:xfrm>
              <a:off x="5332649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2" name="Oval 501"/>
            <p:cNvSpPr/>
            <p:nvPr/>
          </p:nvSpPr>
          <p:spPr>
            <a:xfrm>
              <a:off x="5401025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Moon 502"/>
            <p:cNvSpPr/>
            <p:nvPr/>
          </p:nvSpPr>
          <p:spPr>
            <a:xfrm>
              <a:off x="5401025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Rectangle 503"/>
            <p:cNvSpPr/>
            <p:nvPr/>
          </p:nvSpPr>
          <p:spPr>
            <a:xfrm>
              <a:off x="5713553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/>
            <p:cNvSpPr/>
            <p:nvPr/>
          </p:nvSpPr>
          <p:spPr>
            <a:xfrm>
              <a:off x="5781929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Moon 505"/>
            <p:cNvSpPr/>
            <p:nvPr/>
          </p:nvSpPr>
          <p:spPr>
            <a:xfrm>
              <a:off x="5781929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Rectangle 506"/>
            <p:cNvSpPr/>
            <p:nvPr/>
          </p:nvSpPr>
          <p:spPr>
            <a:xfrm>
              <a:off x="6094456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/>
            <p:cNvSpPr/>
            <p:nvPr/>
          </p:nvSpPr>
          <p:spPr>
            <a:xfrm>
              <a:off x="6162832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Moon 508"/>
            <p:cNvSpPr/>
            <p:nvPr/>
          </p:nvSpPr>
          <p:spPr>
            <a:xfrm>
              <a:off x="6162832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509"/>
            <p:cNvSpPr/>
            <p:nvPr/>
          </p:nvSpPr>
          <p:spPr>
            <a:xfrm>
              <a:off x="6475360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/>
            <p:cNvSpPr/>
            <p:nvPr/>
          </p:nvSpPr>
          <p:spPr>
            <a:xfrm>
              <a:off x="6543736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Moon 511"/>
            <p:cNvSpPr/>
            <p:nvPr/>
          </p:nvSpPr>
          <p:spPr>
            <a:xfrm>
              <a:off x="6543736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Rectangle 512"/>
            <p:cNvSpPr/>
            <p:nvPr/>
          </p:nvSpPr>
          <p:spPr>
            <a:xfrm>
              <a:off x="6856263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/>
            <p:cNvSpPr/>
            <p:nvPr/>
          </p:nvSpPr>
          <p:spPr>
            <a:xfrm>
              <a:off x="6924639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Moon 514"/>
            <p:cNvSpPr/>
            <p:nvPr/>
          </p:nvSpPr>
          <p:spPr>
            <a:xfrm>
              <a:off x="6924639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Rectangle 515"/>
            <p:cNvSpPr/>
            <p:nvPr/>
          </p:nvSpPr>
          <p:spPr>
            <a:xfrm>
              <a:off x="7237167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7" name="Oval 516"/>
            <p:cNvSpPr/>
            <p:nvPr/>
          </p:nvSpPr>
          <p:spPr>
            <a:xfrm>
              <a:off x="7305543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Moon 517"/>
            <p:cNvSpPr/>
            <p:nvPr/>
          </p:nvSpPr>
          <p:spPr>
            <a:xfrm>
              <a:off x="7305543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9" name="Rectangle 518"/>
            <p:cNvSpPr/>
            <p:nvPr/>
          </p:nvSpPr>
          <p:spPr>
            <a:xfrm>
              <a:off x="7618070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0" name="Oval 519"/>
            <p:cNvSpPr/>
            <p:nvPr/>
          </p:nvSpPr>
          <p:spPr>
            <a:xfrm>
              <a:off x="7686446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1" name="Moon 520"/>
            <p:cNvSpPr/>
            <p:nvPr/>
          </p:nvSpPr>
          <p:spPr>
            <a:xfrm>
              <a:off x="7686446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Rectangle 521"/>
            <p:cNvSpPr/>
            <p:nvPr/>
          </p:nvSpPr>
          <p:spPr>
            <a:xfrm>
              <a:off x="7998974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3" name="Oval 522"/>
            <p:cNvSpPr/>
            <p:nvPr/>
          </p:nvSpPr>
          <p:spPr>
            <a:xfrm>
              <a:off x="8067350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4" name="Moon 523"/>
            <p:cNvSpPr/>
            <p:nvPr/>
          </p:nvSpPr>
          <p:spPr>
            <a:xfrm>
              <a:off x="8067350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Rectangle 524"/>
            <p:cNvSpPr/>
            <p:nvPr/>
          </p:nvSpPr>
          <p:spPr>
            <a:xfrm>
              <a:off x="8379877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Oval 525"/>
            <p:cNvSpPr/>
            <p:nvPr/>
          </p:nvSpPr>
          <p:spPr>
            <a:xfrm>
              <a:off x="8448253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7" name="Moon 526"/>
            <p:cNvSpPr/>
            <p:nvPr/>
          </p:nvSpPr>
          <p:spPr>
            <a:xfrm>
              <a:off x="8448253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Rectangle 527"/>
            <p:cNvSpPr/>
            <p:nvPr/>
          </p:nvSpPr>
          <p:spPr>
            <a:xfrm>
              <a:off x="8760781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9" name="Oval 528"/>
            <p:cNvSpPr/>
            <p:nvPr/>
          </p:nvSpPr>
          <p:spPr>
            <a:xfrm>
              <a:off x="8829157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0" name="Moon 529"/>
            <p:cNvSpPr/>
            <p:nvPr/>
          </p:nvSpPr>
          <p:spPr>
            <a:xfrm>
              <a:off x="8829157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Rectangle 530"/>
            <p:cNvSpPr/>
            <p:nvPr/>
          </p:nvSpPr>
          <p:spPr>
            <a:xfrm>
              <a:off x="9141684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Oval 531"/>
            <p:cNvSpPr/>
            <p:nvPr/>
          </p:nvSpPr>
          <p:spPr>
            <a:xfrm>
              <a:off x="9210060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Moon 532"/>
            <p:cNvSpPr/>
            <p:nvPr/>
          </p:nvSpPr>
          <p:spPr>
            <a:xfrm>
              <a:off x="9210060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Rectangle 533"/>
            <p:cNvSpPr/>
            <p:nvPr/>
          </p:nvSpPr>
          <p:spPr>
            <a:xfrm>
              <a:off x="0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5" name="Oval 534"/>
            <p:cNvSpPr/>
            <p:nvPr/>
          </p:nvSpPr>
          <p:spPr>
            <a:xfrm>
              <a:off x="68376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6" name="Moon 535"/>
            <p:cNvSpPr/>
            <p:nvPr/>
          </p:nvSpPr>
          <p:spPr>
            <a:xfrm>
              <a:off x="68376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Rectangle 536"/>
            <p:cNvSpPr/>
            <p:nvPr/>
          </p:nvSpPr>
          <p:spPr>
            <a:xfrm>
              <a:off x="380904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8" name="Oval 537"/>
            <p:cNvSpPr/>
            <p:nvPr/>
          </p:nvSpPr>
          <p:spPr>
            <a:xfrm>
              <a:off x="449280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Moon 538"/>
            <p:cNvSpPr/>
            <p:nvPr/>
          </p:nvSpPr>
          <p:spPr>
            <a:xfrm>
              <a:off x="449280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Rectangle 539"/>
            <p:cNvSpPr/>
            <p:nvPr/>
          </p:nvSpPr>
          <p:spPr>
            <a:xfrm>
              <a:off x="761807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1" name="Oval 540"/>
            <p:cNvSpPr/>
            <p:nvPr/>
          </p:nvSpPr>
          <p:spPr>
            <a:xfrm>
              <a:off x="830183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2" name="Moon 541"/>
            <p:cNvSpPr/>
            <p:nvPr/>
          </p:nvSpPr>
          <p:spPr>
            <a:xfrm>
              <a:off x="830183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Rectangle 542"/>
            <p:cNvSpPr/>
            <p:nvPr/>
          </p:nvSpPr>
          <p:spPr>
            <a:xfrm>
              <a:off x="1142711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4" name="Oval 543"/>
            <p:cNvSpPr/>
            <p:nvPr/>
          </p:nvSpPr>
          <p:spPr>
            <a:xfrm>
              <a:off x="1211087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Moon 544"/>
            <p:cNvSpPr/>
            <p:nvPr/>
          </p:nvSpPr>
          <p:spPr>
            <a:xfrm>
              <a:off x="1211087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Rectangle 545"/>
            <p:cNvSpPr/>
            <p:nvPr/>
          </p:nvSpPr>
          <p:spPr>
            <a:xfrm>
              <a:off x="1523614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7" name="Oval 546"/>
            <p:cNvSpPr/>
            <p:nvPr/>
          </p:nvSpPr>
          <p:spPr>
            <a:xfrm>
              <a:off x="1591990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8" name="Moon 547"/>
            <p:cNvSpPr/>
            <p:nvPr/>
          </p:nvSpPr>
          <p:spPr>
            <a:xfrm>
              <a:off x="1591990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Rectangle 548"/>
            <p:cNvSpPr/>
            <p:nvPr/>
          </p:nvSpPr>
          <p:spPr>
            <a:xfrm>
              <a:off x="1904518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Oval 549"/>
            <p:cNvSpPr/>
            <p:nvPr/>
          </p:nvSpPr>
          <p:spPr>
            <a:xfrm>
              <a:off x="1972894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Moon 550"/>
            <p:cNvSpPr/>
            <p:nvPr/>
          </p:nvSpPr>
          <p:spPr>
            <a:xfrm>
              <a:off x="1972894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Rectangle 551"/>
            <p:cNvSpPr/>
            <p:nvPr/>
          </p:nvSpPr>
          <p:spPr>
            <a:xfrm>
              <a:off x="2285421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3" name="Oval 552"/>
            <p:cNvSpPr/>
            <p:nvPr/>
          </p:nvSpPr>
          <p:spPr>
            <a:xfrm>
              <a:off x="2353797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4" name="Moon 553"/>
            <p:cNvSpPr/>
            <p:nvPr/>
          </p:nvSpPr>
          <p:spPr>
            <a:xfrm>
              <a:off x="2353797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Rectangle 554"/>
            <p:cNvSpPr/>
            <p:nvPr/>
          </p:nvSpPr>
          <p:spPr>
            <a:xfrm>
              <a:off x="2666325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Oval 555"/>
            <p:cNvSpPr/>
            <p:nvPr/>
          </p:nvSpPr>
          <p:spPr>
            <a:xfrm>
              <a:off x="2734701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Moon 556"/>
            <p:cNvSpPr/>
            <p:nvPr/>
          </p:nvSpPr>
          <p:spPr>
            <a:xfrm>
              <a:off x="2734701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3047228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Oval 558"/>
            <p:cNvSpPr/>
            <p:nvPr/>
          </p:nvSpPr>
          <p:spPr>
            <a:xfrm>
              <a:off x="3115604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0" name="Moon 559"/>
            <p:cNvSpPr/>
            <p:nvPr/>
          </p:nvSpPr>
          <p:spPr>
            <a:xfrm>
              <a:off x="3115604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3428132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Oval 561"/>
            <p:cNvSpPr/>
            <p:nvPr/>
          </p:nvSpPr>
          <p:spPr>
            <a:xfrm>
              <a:off x="3496508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Moon 562"/>
            <p:cNvSpPr/>
            <p:nvPr/>
          </p:nvSpPr>
          <p:spPr>
            <a:xfrm>
              <a:off x="3496508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3809035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5" name="Oval 564"/>
            <p:cNvSpPr/>
            <p:nvPr/>
          </p:nvSpPr>
          <p:spPr>
            <a:xfrm>
              <a:off x="3877411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6" name="Moon 565"/>
            <p:cNvSpPr/>
            <p:nvPr/>
          </p:nvSpPr>
          <p:spPr>
            <a:xfrm>
              <a:off x="3877411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4189939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/>
            <p:cNvSpPr/>
            <p:nvPr/>
          </p:nvSpPr>
          <p:spPr>
            <a:xfrm>
              <a:off x="4258315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Moon 568"/>
            <p:cNvSpPr/>
            <p:nvPr/>
          </p:nvSpPr>
          <p:spPr>
            <a:xfrm>
              <a:off x="4258315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4570842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1" name="Oval 570"/>
            <p:cNvSpPr/>
            <p:nvPr/>
          </p:nvSpPr>
          <p:spPr>
            <a:xfrm>
              <a:off x="4639218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Moon 571"/>
            <p:cNvSpPr/>
            <p:nvPr/>
          </p:nvSpPr>
          <p:spPr>
            <a:xfrm>
              <a:off x="4639218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4951746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4" name="Oval 573"/>
            <p:cNvSpPr/>
            <p:nvPr/>
          </p:nvSpPr>
          <p:spPr>
            <a:xfrm>
              <a:off x="5020122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Moon 574"/>
            <p:cNvSpPr/>
            <p:nvPr/>
          </p:nvSpPr>
          <p:spPr>
            <a:xfrm>
              <a:off x="5020122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5332649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7" name="Oval 576"/>
            <p:cNvSpPr/>
            <p:nvPr/>
          </p:nvSpPr>
          <p:spPr>
            <a:xfrm>
              <a:off x="5401025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8" name="Moon 577"/>
            <p:cNvSpPr/>
            <p:nvPr/>
          </p:nvSpPr>
          <p:spPr>
            <a:xfrm>
              <a:off x="5401025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5713553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Oval 579"/>
            <p:cNvSpPr/>
            <p:nvPr/>
          </p:nvSpPr>
          <p:spPr>
            <a:xfrm>
              <a:off x="5781929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Moon 580"/>
            <p:cNvSpPr/>
            <p:nvPr/>
          </p:nvSpPr>
          <p:spPr>
            <a:xfrm>
              <a:off x="5781929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6094456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3" name="Oval 582"/>
            <p:cNvSpPr/>
            <p:nvPr/>
          </p:nvSpPr>
          <p:spPr>
            <a:xfrm>
              <a:off x="6162832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4" name="Moon 583"/>
            <p:cNvSpPr/>
            <p:nvPr/>
          </p:nvSpPr>
          <p:spPr>
            <a:xfrm>
              <a:off x="6162832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6475360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Oval 585"/>
            <p:cNvSpPr/>
            <p:nvPr/>
          </p:nvSpPr>
          <p:spPr>
            <a:xfrm>
              <a:off x="6543736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Moon 586"/>
            <p:cNvSpPr/>
            <p:nvPr/>
          </p:nvSpPr>
          <p:spPr>
            <a:xfrm>
              <a:off x="6543736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6856263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9" name="Oval 588"/>
            <p:cNvSpPr/>
            <p:nvPr/>
          </p:nvSpPr>
          <p:spPr>
            <a:xfrm>
              <a:off x="6924639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0" name="Moon 589"/>
            <p:cNvSpPr/>
            <p:nvPr/>
          </p:nvSpPr>
          <p:spPr>
            <a:xfrm>
              <a:off x="6924639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7237167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2" name="Oval 591"/>
            <p:cNvSpPr/>
            <p:nvPr/>
          </p:nvSpPr>
          <p:spPr>
            <a:xfrm>
              <a:off x="7305543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3" name="Moon 592"/>
            <p:cNvSpPr/>
            <p:nvPr/>
          </p:nvSpPr>
          <p:spPr>
            <a:xfrm>
              <a:off x="7305543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7618070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5" name="Oval 594"/>
            <p:cNvSpPr/>
            <p:nvPr/>
          </p:nvSpPr>
          <p:spPr>
            <a:xfrm>
              <a:off x="7686446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6" name="Moon 595"/>
            <p:cNvSpPr/>
            <p:nvPr/>
          </p:nvSpPr>
          <p:spPr>
            <a:xfrm>
              <a:off x="7686446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7998974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val 597"/>
            <p:cNvSpPr/>
            <p:nvPr/>
          </p:nvSpPr>
          <p:spPr>
            <a:xfrm>
              <a:off x="8067350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9" name="Moon 598"/>
            <p:cNvSpPr/>
            <p:nvPr/>
          </p:nvSpPr>
          <p:spPr>
            <a:xfrm>
              <a:off x="8067350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8379877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1" name="Oval 600"/>
            <p:cNvSpPr/>
            <p:nvPr/>
          </p:nvSpPr>
          <p:spPr>
            <a:xfrm>
              <a:off x="8448253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2" name="Moon 601"/>
            <p:cNvSpPr/>
            <p:nvPr/>
          </p:nvSpPr>
          <p:spPr>
            <a:xfrm>
              <a:off x="8448253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8760781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4" name="Oval 603"/>
            <p:cNvSpPr/>
            <p:nvPr/>
          </p:nvSpPr>
          <p:spPr>
            <a:xfrm>
              <a:off x="8829157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5" name="Moon 604"/>
            <p:cNvSpPr/>
            <p:nvPr/>
          </p:nvSpPr>
          <p:spPr>
            <a:xfrm>
              <a:off x="8829157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9141684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7" name="Oval 606"/>
            <p:cNvSpPr/>
            <p:nvPr/>
          </p:nvSpPr>
          <p:spPr>
            <a:xfrm>
              <a:off x="9210060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8" name="Moon 607"/>
            <p:cNvSpPr/>
            <p:nvPr/>
          </p:nvSpPr>
          <p:spPr>
            <a:xfrm>
              <a:off x="9210060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0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0" name="Oval 609"/>
            <p:cNvSpPr/>
            <p:nvPr/>
          </p:nvSpPr>
          <p:spPr>
            <a:xfrm>
              <a:off x="68376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1" name="Moon 610"/>
            <p:cNvSpPr/>
            <p:nvPr/>
          </p:nvSpPr>
          <p:spPr>
            <a:xfrm>
              <a:off x="68376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380904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3" name="Oval 612"/>
            <p:cNvSpPr/>
            <p:nvPr/>
          </p:nvSpPr>
          <p:spPr>
            <a:xfrm>
              <a:off x="449280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4" name="Moon 613"/>
            <p:cNvSpPr/>
            <p:nvPr/>
          </p:nvSpPr>
          <p:spPr>
            <a:xfrm>
              <a:off x="449280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5" name="Rectangle 614"/>
            <p:cNvSpPr/>
            <p:nvPr/>
          </p:nvSpPr>
          <p:spPr>
            <a:xfrm>
              <a:off x="761807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6" name="Oval 615"/>
            <p:cNvSpPr/>
            <p:nvPr/>
          </p:nvSpPr>
          <p:spPr>
            <a:xfrm>
              <a:off x="830183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7" name="Moon 616"/>
            <p:cNvSpPr/>
            <p:nvPr/>
          </p:nvSpPr>
          <p:spPr>
            <a:xfrm>
              <a:off x="830183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1142711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9" name="Oval 618"/>
            <p:cNvSpPr/>
            <p:nvPr/>
          </p:nvSpPr>
          <p:spPr>
            <a:xfrm>
              <a:off x="1211087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0" name="Moon 619"/>
            <p:cNvSpPr/>
            <p:nvPr/>
          </p:nvSpPr>
          <p:spPr>
            <a:xfrm>
              <a:off x="1211087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1" name="Rectangle 620"/>
            <p:cNvSpPr/>
            <p:nvPr/>
          </p:nvSpPr>
          <p:spPr>
            <a:xfrm>
              <a:off x="1523614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Oval 621"/>
            <p:cNvSpPr/>
            <p:nvPr/>
          </p:nvSpPr>
          <p:spPr>
            <a:xfrm>
              <a:off x="1591990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Moon 622"/>
            <p:cNvSpPr/>
            <p:nvPr/>
          </p:nvSpPr>
          <p:spPr>
            <a:xfrm>
              <a:off x="1591990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4" name="Rectangle 623"/>
            <p:cNvSpPr/>
            <p:nvPr/>
          </p:nvSpPr>
          <p:spPr>
            <a:xfrm>
              <a:off x="1904518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Oval 624"/>
            <p:cNvSpPr/>
            <p:nvPr/>
          </p:nvSpPr>
          <p:spPr>
            <a:xfrm>
              <a:off x="1972894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Moon 625"/>
            <p:cNvSpPr/>
            <p:nvPr/>
          </p:nvSpPr>
          <p:spPr>
            <a:xfrm>
              <a:off x="1972894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Rectangle 626"/>
            <p:cNvSpPr/>
            <p:nvPr/>
          </p:nvSpPr>
          <p:spPr>
            <a:xfrm>
              <a:off x="2285421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Oval 627"/>
            <p:cNvSpPr/>
            <p:nvPr/>
          </p:nvSpPr>
          <p:spPr>
            <a:xfrm>
              <a:off x="2353797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9" name="Moon 628"/>
            <p:cNvSpPr/>
            <p:nvPr/>
          </p:nvSpPr>
          <p:spPr>
            <a:xfrm>
              <a:off x="2353797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0" name="Rectangle 629"/>
            <p:cNvSpPr/>
            <p:nvPr/>
          </p:nvSpPr>
          <p:spPr>
            <a:xfrm>
              <a:off x="2666325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1" name="Oval 630"/>
            <p:cNvSpPr/>
            <p:nvPr/>
          </p:nvSpPr>
          <p:spPr>
            <a:xfrm>
              <a:off x="2734701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2" name="Moon 631"/>
            <p:cNvSpPr/>
            <p:nvPr/>
          </p:nvSpPr>
          <p:spPr>
            <a:xfrm>
              <a:off x="2734701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3" name="Rectangle 632"/>
            <p:cNvSpPr/>
            <p:nvPr/>
          </p:nvSpPr>
          <p:spPr>
            <a:xfrm>
              <a:off x="3047228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4" name="Oval 633"/>
            <p:cNvSpPr/>
            <p:nvPr/>
          </p:nvSpPr>
          <p:spPr>
            <a:xfrm>
              <a:off x="3115604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5" name="Moon 634"/>
            <p:cNvSpPr/>
            <p:nvPr/>
          </p:nvSpPr>
          <p:spPr>
            <a:xfrm>
              <a:off x="3115604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6" name="Rectangle 635"/>
            <p:cNvSpPr/>
            <p:nvPr/>
          </p:nvSpPr>
          <p:spPr>
            <a:xfrm>
              <a:off x="3428132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7" name="Oval 636"/>
            <p:cNvSpPr/>
            <p:nvPr/>
          </p:nvSpPr>
          <p:spPr>
            <a:xfrm>
              <a:off x="3496508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8" name="Moon 637"/>
            <p:cNvSpPr/>
            <p:nvPr/>
          </p:nvSpPr>
          <p:spPr>
            <a:xfrm>
              <a:off x="3496508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9" name="Rectangle 638"/>
            <p:cNvSpPr/>
            <p:nvPr/>
          </p:nvSpPr>
          <p:spPr>
            <a:xfrm>
              <a:off x="3809035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0" name="Oval 639"/>
            <p:cNvSpPr/>
            <p:nvPr/>
          </p:nvSpPr>
          <p:spPr>
            <a:xfrm>
              <a:off x="3877411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1" name="Moon 640"/>
            <p:cNvSpPr/>
            <p:nvPr/>
          </p:nvSpPr>
          <p:spPr>
            <a:xfrm>
              <a:off x="3877411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2" name="Rectangle 641"/>
            <p:cNvSpPr/>
            <p:nvPr/>
          </p:nvSpPr>
          <p:spPr>
            <a:xfrm>
              <a:off x="4189939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3" name="Oval 642"/>
            <p:cNvSpPr/>
            <p:nvPr/>
          </p:nvSpPr>
          <p:spPr>
            <a:xfrm>
              <a:off x="4258315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4" name="Moon 643"/>
            <p:cNvSpPr/>
            <p:nvPr/>
          </p:nvSpPr>
          <p:spPr>
            <a:xfrm>
              <a:off x="4258315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5" name="Rectangle 644"/>
            <p:cNvSpPr/>
            <p:nvPr/>
          </p:nvSpPr>
          <p:spPr>
            <a:xfrm>
              <a:off x="4570842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6" name="Oval 645"/>
            <p:cNvSpPr/>
            <p:nvPr/>
          </p:nvSpPr>
          <p:spPr>
            <a:xfrm>
              <a:off x="4639218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7" name="Moon 646"/>
            <p:cNvSpPr/>
            <p:nvPr/>
          </p:nvSpPr>
          <p:spPr>
            <a:xfrm>
              <a:off x="4639218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8" name="Rectangle 647"/>
            <p:cNvSpPr/>
            <p:nvPr/>
          </p:nvSpPr>
          <p:spPr>
            <a:xfrm>
              <a:off x="4951746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49" name="Oval 648"/>
            <p:cNvSpPr/>
            <p:nvPr/>
          </p:nvSpPr>
          <p:spPr>
            <a:xfrm>
              <a:off x="5020122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0" name="Moon 649"/>
            <p:cNvSpPr/>
            <p:nvPr/>
          </p:nvSpPr>
          <p:spPr>
            <a:xfrm>
              <a:off x="5020122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1" name="Rectangle 650"/>
            <p:cNvSpPr/>
            <p:nvPr/>
          </p:nvSpPr>
          <p:spPr>
            <a:xfrm>
              <a:off x="5332649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2" name="Oval 651"/>
            <p:cNvSpPr/>
            <p:nvPr/>
          </p:nvSpPr>
          <p:spPr>
            <a:xfrm>
              <a:off x="5401025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3" name="Moon 652"/>
            <p:cNvSpPr/>
            <p:nvPr/>
          </p:nvSpPr>
          <p:spPr>
            <a:xfrm>
              <a:off x="5401025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5713553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5" name="Oval 654"/>
            <p:cNvSpPr/>
            <p:nvPr/>
          </p:nvSpPr>
          <p:spPr>
            <a:xfrm>
              <a:off x="5781929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6" name="Moon 655"/>
            <p:cNvSpPr/>
            <p:nvPr/>
          </p:nvSpPr>
          <p:spPr>
            <a:xfrm>
              <a:off x="5781929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6094456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8" name="Oval 657"/>
            <p:cNvSpPr/>
            <p:nvPr/>
          </p:nvSpPr>
          <p:spPr>
            <a:xfrm>
              <a:off x="6162832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9" name="Moon 658"/>
            <p:cNvSpPr/>
            <p:nvPr/>
          </p:nvSpPr>
          <p:spPr>
            <a:xfrm>
              <a:off x="6162832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6475360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1" name="Oval 660"/>
            <p:cNvSpPr/>
            <p:nvPr/>
          </p:nvSpPr>
          <p:spPr>
            <a:xfrm>
              <a:off x="6543736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2" name="Moon 661"/>
            <p:cNvSpPr/>
            <p:nvPr/>
          </p:nvSpPr>
          <p:spPr>
            <a:xfrm>
              <a:off x="6543736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6856263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4" name="Oval 663"/>
            <p:cNvSpPr/>
            <p:nvPr/>
          </p:nvSpPr>
          <p:spPr>
            <a:xfrm>
              <a:off x="6924639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5" name="Moon 664"/>
            <p:cNvSpPr/>
            <p:nvPr/>
          </p:nvSpPr>
          <p:spPr>
            <a:xfrm>
              <a:off x="6924639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7237167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7" name="Oval 666"/>
            <p:cNvSpPr/>
            <p:nvPr/>
          </p:nvSpPr>
          <p:spPr>
            <a:xfrm>
              <a:off x="7305543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Moon 667"/>
            <p:cNvSpPr/>
            <p:nvPr/>
          </p:nvSpPr>
          <p:spPr>
            <a:xfrm>
              <a:off x="7305543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7618070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/>
            <p:cNvSpPr/>
            <p:nvPr/>
          </p:nvSpPr>
          <p:spPr>
            <a:xfrm>
              <a:off x="7686446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Moon 670"/>
            <p:cNvSpPr/>
            <p:nvPr/>
          </p:nvSpPr>
          <p:spPr>
            <a:xfrm>
              <a:off x="7686446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7998974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/>
            <p:cNvSpPr/>
            <p:nvPr/>
          </p:nvSpPr>
          <p:spPr>
            <a:xfrm>
              <a:off x="8067350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Moon 673"/>
            <p:cNvSpPr/>
            <p:nvPr/>
          </p:nvSpPr>
          <p:spPr>
            <a:xfrm>
              <a:off x="8067350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8379877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/>
            <p:cNvSpPr/>
            <p:nvPr/>
          </p:nvSpPr>
          <p:spPr>
            <a:xfrm>
              <a:off x="8448253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Moon 676"/>
            <p:cNvSpPr/>
            <p:nvPr/>
          </p:nvSpPr>
          <p:spPr>
            <a:xfrm>
              <a:off x="8448253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8760781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/>
            <p:cNvSpPr/>
            <p:nvPr/>
          </p:nvSpPr>
          <p:spPr>
            <a:xfrm>
              <a:off x="8829157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Moon 679"/>
            <p:cNvSpPr/>
            <p:nvPr/>
          </p:nvSpPr>
          <p:spPr>
            <a:xfrm>
              <a:off x="8829157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9141684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/>
            <p:cNvSpPr/>
            <p:nvPr/>
          </p:nvSpPr>
          <p:spPr>
            <a:xfrm>
              <a:off x="9210060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Moon 682"/>
            <p:cNvSpPr/>
            <p:nvPr/>
          </p:nvSpPr>
          <p:spPr>
            <a:xfrm>
              <a:off x="9210060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0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/>
            <p:cNvSpPr/>
            <p:nvPr/>
          </p:nvSpPr>
          <p:spPr>
            <a:xfrm>
              <a:off x="68376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Moon 685"/>
            <p:cNvSpPr/>
            <p:nvPr/>
          </p:nvSpPr>
          <p:spPr>
            <a:xfrm>
              <a:off x="68376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380904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8" name="Oval 687"/>
            <p:cNvSpPr/>
            <p:nvPr/>
          </p:nvSpPr>
          <p:spPr>
            <a:xfrm>
              <a:off x="449280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Moon 688"/>
            <p:cNvSpPr/>
            <p:nvPr/>
          </p:nvSpPr>
          <p:spPr>
            <a:xfrm>
              <a:off x="449280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761807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/>
            <p:cNvSpPr/>
            <p:nvPr/>
          </p:nvSpPr>
          <p:spPr>
            <a:xfrm>
              <a:off x="830183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Moon 691"/>
            <p:cNvSpPr/>
            <p:nvPr/>
          </p:nvSpPr>
          <p:spPr>
            <a:xfrm>
              <a:off x="830183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1142711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/>
            <p:cNvSpPr/>
            <p:nvPr/>
          </p:nvSpPr>
          <p:spPr>
            <a:xfrm>
              <a:off x="1211087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Moon 694"/>
            <p:cNvSpPr/>
            <p:nvPr/>
          </p:nvSpPr>
          <p:spPr>
            <a:xfrm>
              <a:off x="1211087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1523614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/>
            <p:cNvSpPr/>
            <p:nvPr/>
          </p:nvSpPr>
          <p:spPr>
            <a:xfrm>
              <a:off x="1591990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Moon 697"/>
            <p:cNvSpPr/>
            <p:nvPr/>
          </p:nvSpPr>
          <p:spPr>
            <a:xfrm>
              <a:off x="1591990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1904518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/>
            <p:cNvSpPr/>
            <p:nvPr/>
          </p:nvSpPr>
          <p:spPr>
            <a:xfrm>
              <a:off x="1972894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Moon 700"/>
            <p:cNvSpPr/>
            <p:nvPr/>
          </p:nvSpPr>
          <p:spPr>
            <a:xfrm>
              <a:off x="1972894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2285421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/>
            <p:cNvSpPr/>
            <p:nvPr/>
          </p:nvSpPr>
          <p:spPr>
            <a:xfrm>
              <a:off x="2353797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Moon 703"/>
            <p:cNvSpPr/>
            <p:nvPr/>
          </p:nvSpPr>
          <p:spPr>
            <a:xfrm>
              <a:off x="2353797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2666325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/>
            <p:cNvSpPr/>
            <p:nvPr/>
          </p:nvSpPr>
          <p:spPr>
            <a:xfrm>
              <a:off x="2734701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Moon 706"/>
            <p:cNvSpPr/>
            <p:nvPr/>
          </p:nvSpPr>
          <p:spPr>
            <a:xfrm>
              <a:off x="2734701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3047228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9" name="Oval 708"/>
            <p:cNvSpPr/>
            <p:nvPr/>
          </p:nvSpPr>
          <p:spPr>
            <a:xfrm>
              <a:off x="3115604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Moon 709"/>
            <p:cNvSpPr/>
            <p:nvPr/>
          </p:nvSpPr>
          <p:spPr>
            <a:xfrm>
              <a:off x="3115604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3428132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/>
            <p:cNvSpPr/>
            <p:nvPr/>
          </p:nvSpPr>
          <p:spPr>
            <a:xfrm>
              <a:off x="3496508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Moon 712"/>
            <p:cNvSpPr/>
            <p:nvPr/>
          </p:nvSpPr>
          <p:spPr>
            <a:xfrm>
              <a:off x="3496508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3809035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/>
            <p:cNvSpPr/>
            <p:nvPr/>
          </p:nvSpPr>
          <p:spPr>
            <a:xfrm>
              <a:off x="3877411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Moon 715"/>
            <p:cNvSpPr/>
            <p:nvPr/>
          </p:nvSpPr>
          <p:spPr>
            <a:xfrm>
              <a:off x="3877411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Rectangle 716"/>
            <p:cNvSpPr/>
            <p:nvPr/>
          </p:nvSpPr>
          <p:spPr>
            <a:xfrm>
              <a:off x="4189939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/>
            <p:cNvSpPr/>
            <p:nvPr/>
          </p:nvSpPr>
          <p:spPr>
            <a:xfrm>
              <a:off x="4258315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Moon 718"/>
            <p:cNvSpPr/>
            <p:nvPr/>
          </p:nvSpPr>
          <p:spPr>
            <a:xfrm>
              <a:off x="4258315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4570842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/>
            <p:cNvSpPr/>
            <p:nvPr/>
          </p:nvSpPr>
          <p:spPr>
            <a:xfrm>
              <a:off x="4639218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Moon 721"/>
            <p:cNvSpPr/>
            <p:nvPr/>
          </p:nvSpPr>
          <p:spPr>
            <a:xfrm>
              <a:off x="4639218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4951746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/>
            <p:cNvSpPr/>
            <p:nvPr/>
          </p:nvSpPr>
          <p:spPr>
            <a:xfrm>
              <a:off x="5020122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Moon 724"/>
            <p:cNvSpPr/>
            <p:nvPr/>
          </p:nvSpPr>
          <p:spPr>
            <a:xfrm>
              <a:off x="5020122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5332649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/>
            <p:cNvSpPr/>
            <p:nvPr/>
          </p:nvSpPr>
          <p:spPr>
            <a:xfrm>
              <a:off x="5401025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Moon 727"/>
            <p:cNvSpPr/>
            <p:nvPr/>
          </p:nvSpPr>
          <p:spPr>
            <a:xfrm>
              <a:off x="5401025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5713553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0" name="Oval 729"/>
            <p:cNvSpPr/>
            <p:nvPr/>
          </p:nvSpPr>
          <p:spPr>
            <a:xfrm>
              <a:off x="5781929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Moon 730"/>
            <p:cNvSpPr/>
            <p:nvPr/>
          </p:nvSpPr>
          <p:spPr>
            <a:xfrm>
              <a:off x="5781929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6094456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/>
            <p:cNvSpPr/>
            <p:nvPr/>
          </p:nvSpPr>
          <p:spPr>
            <a:xfrm>
              <a:off x="6162832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Moon 733"/>
            <p:cNvSpPr/>
            <p:nvPr/>
          </p:nvSpPr>
          <p:spPr>
            <a:xfrm>
              <a:off x="6162832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6475360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/>
            <p:cNvSpPr/>
            <p:nvPr/>
          </p:nvSpPr>
          <p:spPr>
            <a:xfrm>
              <a:off x="6543736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Moon 736"/>
            <p:cNvSpPr/>
            <p:nvPr/>
          </p:nvSpPr>
          <p:spPr>
            <a:xfrm>
              <a:off x="6543736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6856263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/>
            <p:cNvSpPr/>
            <p:nvPr/>
          </p:nvSpPr>
          <p:spPr>
            <a:xfrm>
              <a:off x="6924639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Moon 739"/>
            <p:cNvSpPr/>
            <p:nvPr/>
          </p:nvSpPr>
          <p:spPr>
            <a:xfrm>
              <a:off x="6924639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7237167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/>
            <p:cNvSpPr/>
            <p:nvPr/>
          </p:nvSpPr>
          <p:spPr>
            <a:xfrm>
              <a:off x="7305543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Moon 742"/>
            <p:cNvSpPr/>
            <p:nvPr/>
          </p:nvSpPr>
          <p:spPr>
            <a:xfrm>
              <a:off x="7305543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7618070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/>
            <p:cNvSpPr/>
            <p:nvPr/>
          </p:nvSpPr>
          <p:spPr>
            <a:xfrm>
              <a:off x="7686446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Moon 745"/>
            <p:cNvSpPr/>
            <p:nvPr/>
          </p:nvSpPr>
          <p:spPr>
            <a:xfrm>
              <a:off x="7686446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7998974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/>
            <p:cNvSpPr/>
            <p:nvPr/>
          </p:nvSpPr>
          <p:spPr>
            <a:xfrm>
              <a:off x="8067350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Moon 748"/>
            <p:cNvSpPr/>
            <p:nvPr/>
          </p:nvSpPr>
          <p:spPr>
            <a:xfrm>
              <a:off x="8067350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8379877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1" name="Oval 750"/>
            <p:cNvSpPr/>
            <p:nvPr/>
          </p:nvSpPr>
          <p:spPr>
            <a:xfrm>
              <a:off x="8448253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Moon 751"/>
            <p:cNvSpPr/>
            <p:nvPr/>
          </p:nvSpPr>
          <p:spPr>
            <a:xfrm>
              <a:off x="8448253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8760781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4" name="Oval 753"/>
            <p:cNvSpPr/>
            <p:nvPr/>
          </p:nvSpPr>
          <p:spPr>
            <a:xfrm>
              <a:off x="8829157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Moon 754"/>
            <p:cNvSpPr/>
            <p:nvPr/>
          </p:nvSpPr>
          <p:spPr>
            <a:xfrm>
              <a:off x="8829157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9141684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/>
            <p:cNvSpPr/>
            <p:nvPr/>
          </p:nvSpPr>
          <p:spPr>
            <a:xfrm>
              <a:off x="9210060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Moon 757"/>
            <p:cNvSpPr/>
            <p:nvPr/>
          </p:nvSpPr>
          <p:spPr>
            <a:xfrm>
              <a:off x="9210060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0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/>
            <p:cNvSpPr/>
            <p:nvPr/>
          </p:nvSpPr>
          <p:spPr>
            <a:xfrm>
              <a:off x="68376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Moon 760"/>
            <p:cNvSpPr/>
            <p:nvPr/>
          </p:nvSpPr>
          <p:spPr>
            <a:xfrm>
              <a:off x="68376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380904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3" name="Oval 762"/>
            <p:cNvSpPr/>
            <p:nvPr/>
          </p:nvSpPr>
          <p:spPr>
            <a:xfrm>
              <a:off x="449280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Moon 763"/>
            <p:cNvSpPr/>
            <p:nvPr/>
          </p:nvSpPr>
          <p:spPr>
            <a:xfrm>
              <a:off x="449280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761807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/>
            <p:cNvSpPr/>
            <p:nvPr/>
          </p:nvSpPr>
          <p:spPr>
            <a:xfrm>
              <a:off x="830183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Moon 766"/>
            <p:cNvSpPr/>
            <p:nvPr/>
          </p:nvSpPr>
          <p:spPr>
            <a:xfrm>
              <a:off x="830183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1142711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/>
            <p:cNvSpPr/>
            <p:nvPr/>
          </p:nvSpPr>
          <p:spPr>
            <a:xfrm>
              <a:off x="1211087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Moon 769"/>
            <p:cNvSpPr/>
            <p:nvPr/>
          </p:nvSpPr>
          <p:spPr>
            <a:xfrm>
              <a:off x="1211087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1523614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2" name="Oval 771"/>
            <p:cNvSpPr/>
            <p:nvPr/>
          </p:nvSpPr>
          <p:spPr>
            <a:xfrm>
              <a:off x="1591990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3" name="Moon 772"/>
            <p:cNvSpPr/>
            <p:nvPr/>
          </p:nvSpPr>
          <p:spPr>
            <a:xfrm>
              <a:off x="1591990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1904518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5" name="Oval 774"/>
            <p:cNvSpPr/>
            <p:nvPr/>
          </p:nvSpPr>
          <p:spPr>
            <a:xfrm>
              <a:off x="1972894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6" name="Moon 775"/>
            <p:cNvSpPr/>
            <p:nvPr/>
          </p:nvSpPr>
          <p:spPr>
            <a:xfrm>
              <a:off x="1972894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2285421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8" name="Oval 777"/>
            <p:cNvSpPr/>
            <p:nvPr/>
          </p:nvSpPr>
          <p:spPr>
            <a:xfrm>
              <a:off x="2353797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Moon 778"/>
            <p:cNvSpPr/>
            <p:nvPr/>
          </p:nvSpPr>
          <p:spPr>
            <a:xfrm>
              <a:off x="2353797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2666325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1" name="Oval 780"/>
            <p:cNvSpPr/>
            <p:nvPr/>
          </p:nvSpPr>
          <p:spPr>
            <a:xfrm>
              <a:off x="2734701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2" name="Moon 781"/>
            <p:cNvSpPr/>
            <p:nvPr/>
          </p:nvSpPr>
          <p:spPr>
            <a:xfrm>
              <a:off x="2734701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3047228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4" name="Oval 783"/>
            <p:cNvSpPr/>
            <p:nvPr/>
          </p:nvSpPr>
          <p:spPr>
            <a:xfrm>
              <a:off x="3115604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5" name="Moon 784"/>
            <p:cNvSpPr/>
            <p:nvPr/>
          </p:nvSpPr>
          <p:spPr>
            <a:xfrm>
              <a:off x="3115604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3428132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7" name="Oval 786"/>
            <p:cNvSpPr/>
            <p:nvPr/>
          </p:nvSpPr>
          <p:spPr>
            <a:xfrm>
              <a:off x="3496508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8" name="Moon 787"/>
            <p:cNvSpPr/>
            <p:nvPr/>
          </p:nvSpPr>
          <p:spPr>
            <a:xfrm>
              <a:off x="3496508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3809035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0" name="Oval 789"/>
            <p:cNvSpPr/>
            <p:nvPr/>
          </p:nvSpPr>
          <p:spPr>
            <a:xfrm>
              <a:off x="3877411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1" name="Moon 790"/>
            <p:cNvSpPr/>
            <p:nvPr/>
          </p:nvSpPr>
          <p:spPr>
            <a:xfrm>
              <a:off x="3877411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4189939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3" name="Oval 792"/>
            <p:cNvSpPr/>
            <p:nvPr/>
          </p:nvSpPr>
          <p:spPr>
            <a:xfrm>
              <a:off x="4258315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Moon 793"/>
            <p:cNvSpPr/>
            <p:nvPr/>
          </p:nvSpPr>
          <p:spPr>
            <a:xfrm>
              <a:off x="4258315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 794"/>
            <p:cNvSpPr/>
            <p:nvPr/>
          </p:nvSpPr>
          <p:spPr>
            <a:xfrm>
              <a:off x="4570842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6" name="Oval 795"/>
            <p:cNvSpPr/>
            <p:nvPr/>
          </p:nvSpPr>
          <p:spPr>
            <a:xfrm>
              <a:off x="4639218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7" name="Moon 796"/>
            <p:cNvSpPr/>
            <p:nvPr/>
          </p:nvSpPr>
          <p:spPr>
            <a:xfrm>
              <a:off x="4639218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8" name="Rectangle 797"/>
            <p:cNvSpPr/>
            <p:nvPr/>
          </p:nvSpPr>
          <p:spPr>
            <a:xfrm>
              <a:off x="4951746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9" name="Oval 798"/>
            <p:cNvSpPr/>
            <p:nvPr/>
          </p:nvSpPr>
          <p:spPr>
            <a:xfrm>
              <a:off x="5020122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0" name="Moon 799"/>
            <p:cNvSpPr/>
            <p:nvPr/>
          </p:nvSpPr>
          <p:spPr>
            <a:xfrm>
              <a:off x="5020122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1" name="Rectangle 800"/>
            <p:cNvSpPr/>
            <p:nvPr/>
          </p:nvSpPr>
          <p:spPr>
            <a:xfrm>
              <a:off x="5332649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2" name="Oval 801"/>
            <p:cNvSpPr/>
            <p:nvPr/>
          </p:nvSpPr>
          <p:spPr>
            <a:xfrm>
              <a:off x="5401025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3" name="Moon 802"/>
            <p:cNvSpPr/>
            <p:nvPr/>
          </p:nvSpPr>
          <p:spPr>
            <a:xfrm>
              <a:off x="5401025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4" name="Rectangle 803"/>
            <p:cNvSpPr/>
            <p:nvPr/>
          </p:nvSpPr>
          <p:spPr>
            <a:xfrm>
              <a:off x="5713553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5" name="Oval 804"/>
            <p:cNvSpPr/>
            <p:nvPr/>
          </p:nvSpPr>
          <p:spPr>
            <a:xfrm>
              <a:off x="5781929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6" name="Moon 805"/>
            <p:cNvSpPr/>
            <p:nvPr/>
          </p:nvSpPr>
          <p:spPr>
            <a:xfrm>
              <a:off x="5781929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7" name="Rectangle 806"/>
            <p:cNvSpPr/>
            <p:nvPr/>
          </p:nvSpPr>
          <p:spPr>
            <a:xfrm>
              <a:off x="6094456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Oval 807"/>
            <p:cNvSpPr/>
            <p:nvPr/>
          </p:nvSpPr>
          <p:spPr>
            <a:xfrm>
              <a:off x="6162832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9" name="Moon 808"/>
            <p:cNvSpPr/>
            <p:nvPr/>
          </p:nvSpPr>
          <p:spPr>
            <a:xfrm>
              <a:off x="6162832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0" name="Rectangle 809"/>
            <p:cNvSpPr/>
            <p:nvPr/>
          </p:nvSpPr>
          <p:spPr>
            <a:xfrm>
              <a:off x="6475360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1" name="Oval 810"/>
            <p:cNvSpPr/>
            <p:nvPr/>
          </p:nvSpPr>
          <p:spPr>
            <a:xfrm>
              <a:off x="6543736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2" name="Moon 811"/>
            <p:cNvSpPr/>
            <p:nvPr/>
          </p:nvSpPr>
          <p:spPr>
            <a:xfrm>
              <a:off x="6543736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3" name="Rectangle 812"/>
            <p:cNvSpPr/>
            <p:nvPr/>
          </p:nvSpPr>
          <p:spPr>
            <a:xfrm>
              <a:off x="6856263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4" name="Oval 813"/>
            <p:cNvSpPr/>
            <p:nvPr/>
          </p:nvSpPr>
          <p:spPr>
            <a:xfrm>
              <a:off x="6924639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5" name="Moon 814"/>
            <p:cNvSpPr/>
            <p:nvPr/>
          </p:nvSpPr>
          <p:spPr>
            <a:xfrm>
              <a:off x="6924639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6" name="Rectangle 815"/>
            <p:cNvSpPr/>
            <p:nvPr/>
          </p:nvSpPr>
          <p:spPr>
            <a:xfrm>
              <a:off x="7237167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7" name="Oval 816"/>
            <p:cNvSpPr/>
            <p:nvPr/>
          </p:nvSpPr>
          <p:spPr>
            <a:xfrm>
              <a:off x="7305543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8" name="Moon 817"/>
            <p:cNvSpPr/>
            <p:nvPr/>
          </p:nvSpPr>
          <p:spPr>
            <a:xfrm>
              <a:off x="7305543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9" name="Rectangle 818"/>
            <p:cNvSpPr/>
            <p:nvPr/>
          </p:nvSpPr>
          <p:spPr>
            <a:xfrm>
              <a:off x="7618070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" name="Oval 819"/>
            <p:cNvSpPr/>
            <p:nvPr/>
          </p:nvSpPr>
          <p:spPr>
            <a:xfrm>
              <a:off x="7686446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Moon 820"/>
            <p:cNvSpPr/>
            <p:nvPr/>
          </p:nvSpPr>
          <p:spPr>
            <a:xfrm>
              <a:off x="7686446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2" name="Rectangle 821"/>
            <p:cNvSpPr/>
            <p:nvPr/>
          </p:nvSpPr>
          <p:spPr>
            <a:xfrm>
              <a:off x="7998974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3" name="Oval 822"/>
            <p:cNvSpPr/>
            <p:nvPr/>
          </p:nvSpPr>
          <p:spPr>
            <a:xfrm>
              <a:off x="8067350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4" name="Moon 823"/>
            <p:cNvSpPr/>
            <p:nvPr/>
          </p:nvSpPr>
          <p:spPr>
            <a:xfrm>
              <a:off x="8067350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5" name="Rectangle 824"/>
            <p:cNvSpPr/>
            <p:nvPr/>
          </p:nvSpPr>
          <p:spPr>
            <a:xfrm>
              <a:off x="8379877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6" name="Oval 825"/>
            <p:cNvSpPr/>
            <p:nvPr/>
          </p:nvSpPr>
          <p:spPr>
            <a:xfrm>
              <a:off x="8448253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7" name="Moon 826"/>
            <p:cNvSpPr/>
            <p:nvPr/>
          </p:nvSpPr>
          <p:spPr>
            <a:xfrm>
              <a:off x="8448253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8" name="Rectangle 827"/>
            <p:cNvSpPr/>
            <p:nvPr/>
          </p:nvSpPr>
          <p:spPr>
            <a:xfrm>
              <a:off x="8760781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9" name="Oval 828"/>
            <p:cNvSpPr/>
            <p:nvPr/>
          </p:nvSpPr>
          <p:spPr>
            <a:xfrm>
              <a:off x="8829157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0" name="Moon 829"/>
            <p:cNvSpPr/>
            <p:nvPr/>
          </p:nvSpPr>
          <p:spPr>
            <a:xfrm>
              <a:off x="8829157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1" name="Rectangle 830"/>
            <p:cNvSpPr/>
            <p:nvPr/>
          </p:nvSpPr>
          <p:spPr>
            <a:xfrm>
              <a:off x="9141684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2" name="Oval 831"/>
            <p:cNvSpPr/>
            <p:nvPr/>
          </p:nvSpPr>
          <p:spPr>
            <a:xfrm>
              <a:off x="9210060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3" name="Moon 832"/>
            <p:cNvSpPr/>
            <p:nvPr/>
          </p:nvSpPr>
          <p:spPr>
            <a:xfrm>
              <a:off x="9210060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4" name="Rectangle 833"/>
            <p:cNvSpPr/>
            <p:nvPr/>
          </p:nvSpPr>
          <p:spPr>
            <a:xfrm>
              <a:off x="0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/>
            <p:cNvSpPr/>
            <p:nvPr/>
          </p:nvSpPr>
          <p:spPr>
            <a:xfrm>
              <a:off x="68376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Moon 835"/>
            <p:cNvSpPr/>
            <p:nvPr/>
          </p:nvSpPr>
          <p:spPr>
            <a:xfrm>
              <a:off x="68376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Rectangle 836"/>
            <p:cNvSpPr/>
            <p:nvPr/>
          </p:nvSpPr>
          <p:spPr>
            <a:xfrm>
              <a:off x="380904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/>
            <p:cNvSpPr/>
            <p:nvPr/>
          </p:nvSpPr>
          <p:spPr>
            <a:xfrm>
              <a:off x="449280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Moon 838"/>
            <p:cNvSpPr/>
            <p:nvPr/>
          </p:nvSpPr>
          <p:spPr>
            <a:xfrm>
              <a:off x="449280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Rectangle 839"/>
            <p:cNvSpPr/>
            <p:nvPr/>
          </p:nvSpPr>
          <p:spPr>
            <a:xfrm>
              <a:off x="761807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/>
            <p:cNvSpPr/>
            <p:nvPr/>
          </p:nvSpPr>
          <p:spPr>
            <a:xfrm>
              <a:off x="830183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Moon 841"/>
            <p:cNvSpPr/>
            <p:nvPr/>
          </p:nvSpPr>
          <p:spPr>
            <a:xfrm>
              <a:off x="830183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Rectangle 842"/>
            <p:cNvSpPr/>
            <p:nvPr/>
          </p:nvSpPr>
          <p:spPr>
            <a:xfrm>
              <a:off x="1142711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/>
            <p:cNvSpPr/>
            <p:nvPr/>
          </p:nvSpPr>
          <p:spPr>
            <a:xfrm>
              <a:off x="1211087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Moon 844"/>
            <p:cNvSpPr/>
            <p:nvPr/>
          </p:nvSpPr>
          <p:spPr>
            <a:xfrm>
              <a:off x="1211087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Rectangle 845"/>
            <p:cNvSpPr/>
            <p:nvPr/>
          </p:nvSpPr>
          <p:spPr>
            <a:xfrm>
              <a:off x="1523614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/>
            <p:cNvSpPr/>
            <p:nvPr/>
          </p:nvSpPr>
          <p:spPr>
            <a:xfrm>
              <a:off x="1591990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Moon 847"/>
            <p:cNvSpPr/>
            <p:nvPr/>
          </p:nvSpPr>
          <p:spPr>
            <a:xfrm>
              <a:off x="1591990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Rectangle 848"/>
            <p:cNvSpPr/>
            <p:nvPr/>
          </p:nvSpPr>
          <p:spPr>
            <a:xfrm>
              <a:off x="1904518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/>
            <p:cNvSpPr/>
            <p:nvPr/>
          </p:nvSpPr>
          <p:spPr>
            <a:xfrm>
              <a:off x="1972894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Moon 850"/>
            <p:cNvSpPr/>
            <p:nvPr/>
          </p:nvSpPr>
          <p:spPr>
            <a:xfrm>
              <a:off x="1972894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Rectangle 851"/>
            <p:cNvSpPr/>
            <p:nvPr/>
          </p:nvSpPr>
          <p:spPr>
            <a:xfrm>
              <a:off x="2285421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/>
            <p:cNvSpPr/>
            <p:nvPr/>
          </p:nvSpPr>
          <p:spPr>
            <a:xfrm>
              <a:off x="2353797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Moon 853"/>
            <p:cNvSpPr/>
            <p:nvPr/>
          </p:nvSpPr>
          <p:spPr>
            <a:xfrm>
              <a:off x="2353797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Rectangle 854"/>
            <p:cNvSpPr/>
            <p:nvPr/>
          </p:nvSpPr>
          <p:spPr>
            <a:xfrm>
              <a:off x="2666325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56" name="Oval 855"/>
            <p:cNvSpPr/>
            <p:nvPr/>
          </p:nvSpPr>
          <p:spPr>
            <a:xfrm>
              <a:off x="2734701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Moon 856"/>
            <p:cNvSpPr/>
            <p:nvPr/>
          </p:nvSpPr>
          <p:spPr>
            <a:xfrm>
              <a:off x="2734701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8" name="Rectangle 857"/>
            <p:cNvSpPr/>
            <p:nvPr/>
          </p:nvSpPr>
          <p:spPr>
            <a:xfrm>
              <a:off x="3047228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59" name="Oval 858"/>
            <p:cNvSpPr/>
            <p:nvPr/>
          </p:nvSpPr>
          <p:spPr>
            <a:xfrm>
              <a:off x="3115604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0" name="Moon 859"/>
            <p:cNvSpPr/>
            <p:nvPr/>
          </p:nvSpPr>
          <p:spPr>
            <a:xfrm>
              <a:off x="3115604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1" name="Rectangle 860"/>
            <p:cNvSpPr/>
            <p:nvPr/>
          </p:nvSpPr>
          <p:spPr>
            <a:xfrm>
              <a:off x="3428132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62" name="Oval 861"/>
            <p:cNvSpPr/>
            <p:nvPr/>
          </p:nvSpPr>
          <p:spPr>
            <a:xfrm>
              <a:off x="3496508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3" name="Moon 862"/>
            <p:cNvSpPr/>
            <p:nvPr/>
          </p:nvSpPr>
          <p:spPr>
            <a:xfrm>
              <a:off x="3496508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4" name="Rectangle 863"/>
            <p:cNvSpPr/>
            <p:nvPr/>
          </p:nvSpPr>
          <p:spPr>
            <a:xfrm>
              <a:off x="3809035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65" name="Oval 864"/>
            <p:cNvSpPr/>
            <p:nvPr/>
          </p:nvSpPr>
          <p:spPr>
            <a:xfrm>
              <a:off x="3877411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6" name="Moon 865"/>
            <p:cNvSpPr/>
            <p:nvPr/>
          </p:nvSpPr>
          <p:spPr>
            <a:xfrm>
              <a:off x="3877411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7" name="Rectangle 866"/>
            <p:cNvSpPr/>
            <p:nvPr/>
          </p:nvSpPr>
          <p:spPr>
            <a:xfrm>
              <a:off x="4189939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8" name="Oval 867"/>
            <p:cNvSpPr/>
            <p:nvPr/>
          </p:nvSpPr>
          <p:spPr>
            <a:xfrm>
              <a:off x="4258315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9" name="Moon 868"/>
            <p:cNvSpPr/>
            <p:nvPr/>
          </p:nvSpPr>
          <p:spPr>
            <a:xfrm>
              <a:off x="4258315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0" name="Rectangle 869"/>
            <p:cNvSpPr/>
            <p:nvPr/>
          </p:nvSpPr>
          <p:spPr>
            <a:xfrm>
              <a:off x="4570842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1" name="Oval 870"/>
            <p:cNvSpPr/>
            <p:nvPr/>
          </p:nvSpPr>
          <p:spPr>
            <a:xfrm>
              <a:off x="4639218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2" name="Moon 871"/>
            <p:cNvSpPr/>
            <p:nvPr/>
          </p:nvSpPr>
          <p:spPr>
            <a:xfrm>
              <a:off x="4639218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3" name="Rectangle 872"/>
            <p:cNvSpPr/>
            <p:nvPr/>
          </p:nvSpPr>
          <p:spPr>
            <a:xfrm>
              <a:off x="4951746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4" name="Oval 873"/>
            <p:cNvSpPr/>
            <p:nvPr/>
          </p:nvSpPr>
          <p:spPr>
            <a:xfrm>
              <a:off x="5020122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5" name="Moon 874"/>
            <p:cNvSpPr/>
            <p:nvPr/>
          </p:nvSpPr>
          <p:spPr>
            <a:xfrm>
              <a:off x="5020122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6" name="Rectangle 875"/>
            <p:cNvSpPr/>
            <p:nvPr/>
          </p:nvSpPr>
          <p:spPr>
            <a:xfrm>
              <a:off x="5332649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7" name="Oval 876"/>
            <p:cNvSpPr/>
            <p:nvPr/>
          </p:nvSpPr>
          <p:spPr>
            <a:xfrm>
              <a:off x="5401025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8" name="Moon 877"/>
            <p:cNvSpPr/>
            <p:nvPr/>
          </p:nvSpPr>
          <p:spPr>
            <a:xfrm>
              <a:off x="5401025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9" name="Rectangle 878"/>
            <p:cNvSpPr/>
            <p:nvPr/>
          </p:nvSpPr>
          <p:spPr>
            <a:xfrm>
              <a:off x="5713553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0" name="Oval 879"/>
            <p:cNvSpPr/>
            <p:nvPr/>
          </p:nvSpPr>
          <p:spPr>
            <a:xfrm>
              <a:off x="5781929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1" name="Moon 880"/>
            <p:cNvSpPr/>
            <p:nvPr/>
          </p:nvSpPr>
          <p:spPr>
            <a:xfrm>
              <a:off x="5781929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2" name="Rectangle 881"/>
            <p:cNvSpPr/>
            <p:nvPr/>
          </p:nvSpPr>
          <p:spPr>
            <a:xfrm>
              <a:off x="6094456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3" name="Oval 882"/>
            <p:cNvSpPr/>
            <p:nvPr/>
          </p:nvSpPr>
          <p:spPr>
            <a:xfrm>
              <a:off x="6162832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4" name="Moon 883"/>
            <p:cNvSpPr/>
            <p:nvPr/>
          </p:nvSpPr>
          <p:spPr>
            <a:xfrm>
              <a:off x="6162832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5" name="Rectangle 884"/>
            <p:cNvSpPr/>
            <p:nvPr/>
          </p:nvSpPr>
          <p:spPr>
            <a:xfrm>
              <a:off x="6475360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6" name="Oval 885"/>
            <p:cNvSpPr/>
            <p:nvPr/>
          </p:nvSpPr>
          <p:spPr>
            <a:xfrm>
              <a:off x="6543736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7" name="Moon 886"/>
            <p:cNvSpPr/>
            <p:nvPr/>
          </p:nvSpPr>
          <p:spPr>
            <a:xfrm>
              <a:off x="6543736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8" name="Rectangle 887"/>
            <p:cNvSpPr/>
            <p:nvPr/>
          </p:nvSpPr>
          <p:spPr>
            <a:xfrm>
              <a:off x="6856263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9" name="Oval 888"/>
            <p:cNvSpPr/>
            <p:nvPr/>
          </p:nvSpPr>
          <p:spPr>
            <a:xfrm>
              <a:off x="6924639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0" name="Moon 889"/>
            <p:cNvSpPr/>
            <p:nvPr/>
          </p:nvSpPr>
          <p:spPr>
            <a:xfrm>
              <a:off x="6924639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1" name="Rectangle 890"/>
            <p:cNvSpPr/>
            <p:nvPr/>
          </p:nvSpPr>
          <p:spPr>
            <a:xfrm>
              <a:off x="7237167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2" name="Oval 891"/>
            <p:cNvSpPr/>
            <p:nvPr/>
          </p:nvSpPr>
          <p:spPr>
            <a:xfrm>
              <a:off x="7305543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3" name="Moon 892"/>
            <p:cNvSpPr/>
            <p:nvPr/>
          </p:nvSpPr>
          <p:spPr>
            <a:xfrm>
              <a:off x="7305543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4" name="Rectangle 893"/>
            <p:cNvSpPr/>
            <p:nvPr/>
          </p:nvSpPr>
          <p:spPr>
            <a:xfrm>
              <a:off x="7618070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5" name="Oval 894"/>
            <p:cNvSpPr/>
            <p:nvPr/>
          </p:nvSpPr>
          <p:spPr>
            <a:xfrm>
              <a:off x="7686446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6" name="Moon 895"/>
            <p:cNvSpPr/>
            <p:nvPr/>
          </p:nvSpPr>
          <p:spPr>
            <a:xfrm>
              <a:off x="7686446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7" name="Rectangle 896"/>
            <p:cNvSpPr/>
            <p:nvPr/>
          </p:nvSpPr>
          <p:spPr>
            <a:xfrm>
              <a:off x="7998974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8" name="Oval 897"/>
            <p:cNvSpPr/>
            <p:nvPr/>
          </p:nvSpPr>
          <p:spPr>
            <a:xfrm>
              <a:off x="8067350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9" name="Moon 898"/>
            <p:cNvSpPr/>
            <p:nvPr/>
          </p:nvSpPr>
          <p:spPr>
            <a:xfrm>
              <a:off x="8067350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0" name="Rectangle 899"/>
            <p:cNvSpPr/>
            <p:nvPr/>
          </p:nvSpPr>
          <p:spPr>
            <a:xfrm>
              <a:off x="8379877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1" name="Oval 900"/>
            <p:cNvSpPr/>
            <p:nvPr/>
          </p:nvSpPr>
          <p:spPr>
            <a:xfrm>
              <a:off x="8448253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2" name="Moon 901"/>
            <p:cNvSpPr/>
            <p:nvPr/>
          </p:nvSpPr>
          <p:spPr>
            <a:xfrm>
              <a:off x="8448253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3" name="Rectangle 902"/>
            <p:cNvSpPr/>
            <p:nvPr/>
          </p:nvSpPr>
          <p:spPr>
            <a:xfrm>
              <a:off x="8760781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4" name="Oval 903"/>
            <p:cNvSpPr/>
            <p:nvPr/>
          </p:nvSpPr>
          <p:spPr>
            <a:xfrm>
              <a:off x="8829157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5" name="Moon 904"/>
            <p:cNvSpPr/>
            <p:nvPr/>
          </p:nvSpPr>
          <p:spPr>
            <a:xfrm>
              <a:off x="8829157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6" name="Rectangle 905"/>
            <p:cNvSpPr/>
            <p:nvPr/>
          </p:nvSpPr>
          <p:spPr>
            <a:xfrm>
              <a:off x="9141684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7" name="Oval 906"/>
            <p:cNvSpPr/>
            <p:nvPr/>
          </p:nvSpPr>
          <p:spPr>
            <a:xfrm>
              <a:off x="9210060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8" name="Moon 907"/>
            <p:cNvSpPr/>
            <p:nvPr/>
          </p:nvSpPr>
          <p:spPr>
            <a:xfrm>
              <a:off x="9210060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9" name="Rectangle 908"/>
            <p:cNvSpPr/>
            <p:nvPr/>
          </p:nvSpPr>
          <p:spPr>
            <a:xfrm>
              <a:off x="0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0" name="Oval 909"/>
            <p:cNvSpPr/>
            <p:nvPr/>
          </p:nvSpPr>
          <p:spPr>
            <a:xfrm>
              <a:off x="68376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1" name="Moon 910"/>
            <p:cNvSpPr/>
            <p:nvPr/>
          </p:nvSpPr>
          <p:spPr>
            <a:xfrm>
              <a:off x="68376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2" name="Rectangle 911"/>
            <p:cNvSpPr/>
            <p:nvPr/>
          </p:nvSpPr>
          <p:spPr>
            <a:xfrm>
              <a:off x="380904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3" name="Oval 912"/>
            <p:cNvSpPr/>
            <p:nvPr/>
          </p:nvSpPr>
          <p:spPr>
            <a:xfrm>
              <a:off x="449280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4" name="Moon 913"/>
            <p:cNvSpPr/>
            <p:nvPr/>
          </p:nvSpPr>
          <p:spPr>
            <a:xfrm>
              <a:off x="449280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5" name="Rectangle 914"/>
            <p:cNvSpPr/>
            <p:nvPr/>
          </p:nvSpPr>
          <p:spPr>
            <a:xfrm>
              <a:off x="761807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6" name="Oval 915"/>
            <p:cNvSpPr/>
            <p:nvPr/>
          </p:nvSpPr>
          <p:spPr>
            <a:xfrm>
              <a:off x="830183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7" name="Moon 916"/>
            <p:cNvSpPr/>
            <p:nvPr/>
          </p:nvSpPr>
          <p:spPr>
            <a:xfrm>
              <a:off x="830183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8" name="Rectangle 917"/>
            <p:cNvSpPr/>
            <p:nvPr/>
          </p:nvSpPr>
          <p:spPr>
            <a:xfrm>
              <a:off x="1142711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9" name="Oval 918"/>
            <p:cNvSpPr/>
            <p:nvPr/>
          </p:nvSpPr>
          <p:spPr>
            <a:xfrm>
              <a:off x="1211087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0" name="Moon 919"/>
            <p:cNvSpPr/>
            <p:nvPr/>
          </p:nvSpPr>
          <p:spPr>
            <a:xfrm>
              <a:off x="1211087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1" name="Rectangle 920"/>
            <p:cNvSpPr/>
            <p:nvPr/>
          </p:nvSpPr>
          <p:spPr>
            <a:xfrm>
              <a:off x="1523614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2" name="Oval 921"/>
            <p:cNvSpPr/>
            <p:nvPr/>
          </p:nvSpPr>
          <p:spPr>
            <a:xfrm>
              <a:off x="1591990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3" name="Moon 922"/>
            <p:cNvSpPr/>
            <p:nvPr/>
          </p:nvSpPr>
          <p:spPr>
            <a:xfrm>
              <a:off x="1591990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4" name="Rectangle 923"/>
            <p:cNvSpPr/>
            <p:nvPr/>
          </p:nvSpPr>
          <p:spPr>
            <a:xfrm>
              <a:off x="1904518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5" name="Oval 924"/>
            <p:cNvSpPr/>
            <p:nvPr/>
          </p:nvSpPr>
          <p:spPr>
            <a:xfrm>
              <a:off x="1972894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6" name="Moon 925"/>
            <p:cNvSpPr/>
            <p:nvPr/>
          </p:nvSpPr>
          <p:spPr>
            <a:xfrm>
              <a:off x="1972894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7" name="Rectangle 926"/>
            <p:cNvSpPr/>
            <p:nvPr/>
          </p:nvSpPr>
          <p:spPr>
            <a:xfrm>
              <a:off x="2285421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8" name="Oval 927"/>
            <p:cNvSpPr/>
            <p:nvPr/>
          </p:nvSpPr>
          <p:spPr>
            <a:xfrm>
              <a:off x="2353797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9" name="Moon 928"/>
            <p:cNvSpPr/>
            <p:nvPr/>
          </p:nvSpPr>
          <p:spPr>
            <a:xfrm>
              <a:off x="2353797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0" name="Rectangle 929"/>
            <p:cNvSpPr/>
            <p:nvPr/>
          </p:nvSpPr>
          <p:spPr>
            <a:xfrm>
              <a:off x="2666325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1" name="Oval 930"/>
            <p:cNvSpPr/>
            <p:nvPr/>
          </p:nvSpPr>
          <p:spPr>
            <a:xfrm>
              <a:off x="2734701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2" name="Moon 931"/>
            <p:cNvSpPr/>
            <p:nvPr/>
          </p:nvSpPr>
          <p:spPr>
            <a:xfrm>
              <a:off x="2734701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3" name="Rectangle 932"/>
            <p:cNvSpPr/>
            <p:nvPr/>
          </p:nvSpPr>
          <p:spPr>
            <a:xfrm>
              <a:off x="3047228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4" name="Oval 933"/>
            <p:cNvSpPr/>
            <p:nvPr/>
          </p:nvSpPr>
          <p:spPr>
            <a:xfrm>
              <a:off x="3115604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5" name="Moon 934"/>
            <p:cNvSpPr/>
            <p:nvPr/>
          </p:nvSpPr>
          <p:spPr>
            <a:xfrm>
              <a:off x="3115604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6" name="Rectangle 935"/>
            <p:cNvSpPr/>
            <p:nvPr/>
          </p:nvSpPr>
          <p:spPr>
            <a:xfrm>
              <a:off x="3428132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7" name="Oval 936"/>
            <p:cNvSpPr/>
            <p:nvPr/>
          </p:nvSpPr>
          <p:spPr>
            <a:xfrm>
              <a:off x="3496508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8" name="Moon 937"/>
            <p:cNvSpPr/>
            <p:nvPr/>
          </p:nvSpPr>
          <p:spPr>
            <a:xfrm>
              <a:off x="3496508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9" name="Rectangle 938"/>
            <p:cNvSpPr/>
            <p:nvPr/>
          </p:nvSpPr>
          <p:spPr>
            <a:xfrm>
              <a:off x="3809035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0" name="Oval 939"/>
            <p:cNvSpPr/>
            <p:nvPr/>
          </p:nvSpPr>
          <p:spPr>
            <a:xfrm>
              <a:off x="3877411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1" name="Moon 940"/>
            <p:cNvSpPr/>
            <p:nvPr/>
          </p:nvSpPr>
          <p:spPr>
            <a:xfrm>
              <a:off x="3877411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2" name="Rectangle 941"/>
            <p:cNvSpPr/>
            <p:nvPr/>
          </p:nvSpPr>
          <p:spPr>
            <a:xfrm>
              <a:off x="4189939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3" name="Oval 942"/>
            <p:cNvSpPr/>
            <p:nvPr/>
          </p:nvSpPr>
          <p:spPr>
            <a:xfrm>
              <a:off x="4258315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4" name="Moon 943"/>
            <p:cNvSpPr/>
            <p:nvPr/>
          </p:nvSpPr>
          <p:spPr>
            <a:xfrm>
              <a:off x="4258315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5" name="Rectangle 944"/>
            <p:cNvSpPr/>
            <p:nvPr/>
          </p:nvSpPr>
          <p:spPr>
            <a:xfrm>
              <a:off x="4570842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6" name="Oval 945"/>
            <p:cNvSpPr/>
            <p:nvPr/>
          </p:nvSpPr>
          <p:spPr>
            <a:xfrm>
              <a:off x="4639218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7" name="Moon 946"/>
            <p:cNvSpPr/>
            <p:nvPr/>
          </p:nvSpPr>
          <p:spPr>
            <a:xfrm>
              <a:off x="4639218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8" name="Rectangle 947"/>
            <p:cNvSpPr/>
            <p:nvPr/>
          </p:nvSpPr>
          <p:spPr>
            <a:xfrm>
              <a:off x="4951746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9" name="Oval 948"/>
            <p:cNvSpPr/>
            <p:nvPr/>
          </p:nvSpPr>
          <p:spPr>
            <a:xfrm>
              <a:off x="5020122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0" name="Moon 949"/>
            <p:cNvSpPr/>
            <p:nvPr/>
          </p:nvSpPr>
          <p:spPr>
            <a:xfrm>
              <a:off x="5020122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1" name="Rectangle 950"/>
            <p:cNvSpPr/>
            <p:nvPr/>
          </p:nvSpPr>
          <p:spPr>
            <a:xfrm>
              <a:off x="5332649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2" name="Oval 951"/>
            <p:cNvSpPr/>
            <p:nvPr/>
          </p:nvSpPr>
          <p:spPr>
            <a:xfrm>
              <a:off x="5401025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3" name="Moon 952"/>
            <p:cNvSpPr/>
            <p:nvPr/>
          </p:nvSpPr>
          <p:spPr>
            <a:xfrm>
              <a:off x="5401025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4" name="Rectangle 953"/>
            <p:cNvSpPr/>
            <p:nvPr/>
          </p:nvSpPr>
          <p:spPr>
            <a:xfrm>
              <a:off x="5713553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5" name="Oval 954"/>
            <p:cNvSpPr/>
            <p:nvPr/>
          </p:nvSpPr>
          <p:spPr>
            <a:xfrm>
              <a:off x="5781929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6" name="Moon 955"/>
            <p:cNvSpPr/>
            <p:nvPr/>
          </p:nvSpPr>
          <p:spPr>
            <a:xfrm>
              <a:off x="5781929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7" name="Rectangle 956"/>
            <p:cNvSpPr/>
            <p:nvPr/>
          </p:nvSpPr>
          <p:spPr>
            <a:xfrm>
              <a:off x="6094456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8" name="Oval 957"/>
            <p:cNvSpPr/>
            <p:nvPr/>
          </p:nvSpPr>
          <p:spPr>
            <a:xfrm>
              <a:off x="6162832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9" name="Moon 958"/>
            <p:cNvSpPr/>
            <p:nvPr/>
          </p:nvSpPr>
          <p:spPr>
            <a:xfrm>
              <a:off x="6162832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0" name="Rectangle 959"/>
            <p:cNvSpPr/>
            <p:nvPr/>
          </p:nvSpPr>
          <p:spPr>
            <a:xfrm>
              <a:off x="6475360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1" name="Oval 960"/>
            <p:cNvSpPr/>
            <p:nvPr/>
          </p:nvSpPr>
          <p:spPr>
            <a:xfrm>
              <a:off x="6543736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2" name="Moon 961"/>
            <p:cNvSpPr/>
            <p:nvPr/>
          </p:nvSpPr>
          <p:spPr>
            <a:xfrm>
              <a:off x="6543736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3" name="Rectangle 962"/>
            <p:cNvSpPr/>
            <p:nvPr/>
          </p:nvSpPr>
          <p:spPr>
            <a:xfrm>
              <a:off x="6856263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4" name="Oval 963"/>
            <p:cNvSpPr/>
            <p:nvPr/>
          </p:nvSpPr>
          <p:spPr>
            <a:xfrm>
              <a:off x="6924639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5" name="Moon 964"/>
            <p:cNvSpPr/>
            <p:nvPr/>
          </p:nvSpPr>
          <p:spPr>
            <a:xfrm>
              <a:off x="6924639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6" name="Rectangle 965"/>
            <p:cNvSpPr/>
            <p:nvPr/>
          </p:nvSpPr>
          <p:spPr>
            <a:xfrm>
              <a:off x="7237167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67" name="Oval 966"/>
            <p:cNvSpPr/>
            <p:nvPr/>
          </p:nvSpPr>
          <p:spPr>
            <a:xfrm>
              <a:off x="7305543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8" name="Moon 967"/>
            <p:cNvSpPr/>
            <p:nvPr/>
          </p:nvSpPr>
          <p:spPr>
            <a:xfrm>
              <a:off x="7305543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9" name="Rectangle 968"/>
            <p:cNvSpPr/>
            <p:nvPr/>
          </p:nvSpPr>
          <p:spPr>
            <a:xfrm>
              <a:off x="7618070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0" name="Oval 969"/>
            <p:cNvSpPr/>
            <p:nvPr/>
          </p:nvSpPr>
          <p:spPr>
            <a:xfrm>
              <a:off x="7686446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1" name="Moon 970"/>
            <p:cNvSpPr/>
            <p:nvPr/>
          </p:nvSpPr>
          <p:spPr>
            <a:xfrm>
              <a:off x="7686446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2" name="Rectangle 971"/>
            <p:cNvSpPr/>
            <p:nvPr/>
          </p:nvSpPr>
          <p:spPr>
            <a:xfrm>
              <a:off x="7998974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3" name="Oval 972"/>
            <p:cNvSpPr/>
            <p:nvPr/>
          </p:nvSpPr>
          <p:spPr>
            <a:xfrm>
              <a:off x="8067350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4" name="Moon 973"/>
            <p:cNvSpPr/>
            <p:nvPr/>
          </p:nvSpPr>
          <p:spPr>
            <a:xfrm>
              <a:off x="8067350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5" name="Rectangle 974"/>
            <p:cNvSpPr/>
            <p:nvPr/>
          </p:nvSpPr>
          <p:spPr>
            <a:xfrm>
              <a:off x="8379877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6" name="Oval 975"/>
            <p:cNvSpPr/>
            <p:nvPr/>
          </p:nvSpPr>
          <p:spPr>
            <a:xfrm>
              <a:off x="8448253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7" name="Moon 976"/>
            <p:cNvSpPr/>
            <p:nvPr/>
          </p:nvSpPr>
          <p:spPr>
            <a:xfrm>
              <a:off x="8448253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8" name="Rectangle 977"/>
            <p:cNvSpPr/>
            <p:nvPr/>
          </p:nvSpPr>
          <p:spPr>
            <a:xfrm>
              <a:off x="8760781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9" name="Oval 978"/>
            <p:cNvSpPr/>
            <p:nvPr/>
          </p:nvSpPr>
          <p:spPr>
            <a:xfrm>
              <a:off x="8829157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0" name="Moon 979"/>
            <p:cNvSpPr/>
            <p:nvPr/>
          </p:nvSpPr>
          <p:spPr>
            <a:xfrm>
              <a:off x="8829157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1" name="Rectangle 980"/>
            <p:cNvSpPr/>
            <p:nvPr/>
          </p:nvSpPr>
          <p:spPr>
            <a:xfrm>
              <a:off x="9141684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2" name="Oval 981"/>
            <p:cNvSpPr/>
            <p:nvPr/>
          </p:nvSpPr>
          <p:spPr>
            <a:xfrm>
              <a:off x="9210060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3" name="Moon 982"/>
            <p:cNvSpPr/>
            <p:nvPr/>
          </p:nvSpPr>
          <p:spPr>
            <a:xfrm>
              <a:off x="9210060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4" name="Rectangle 983"/>
            <p:cNvSpPr/>
            <p:nvPr/>
          </p:nvSpPr>
          <p:spPr>
            <a:xfrm>
              <a:off x="0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5" name="Oval 984"/>
            <p:cNvSpPr/>
            <p:nvPr/>
          </p:nvSpPr>
          <p:spPr>
            <a:xfrm>
              <a:off x="68376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6" name="Moon 985"/>
            <p:cNvSpPr/>
            <p:nvPr/>
          </p:nvSpPr>
          <p:spPr>
            <a:xfrm>
              <a:off x="68376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7" name="Rectangle 986"/>
            <p:cNvSpPr/>
            <p:nvPr/>
          </p:nvSpPr>
          <p:spPr>
            <a:xfrm>
              <a:off x="380904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8" name="Oval 987"/>
            <p:cNvSpPr/>
            <p:nvPr/>
          </p:nvSpPr>
          <p:spPr>
            <a:xfrm>
              <a:off x="449280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9" name="Moon 988"/>
            <p:cNvSpPr/>
            <p:nvPr/>
          </p:nvSpPr>
          <p:spPr>
            <a:xfrm>
              <a:off x="449280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0" name="Rectangle 989"/>
            <p:cNvSpPr/>
            <p:nvPr/>
          </p:nvSpPr>
          <p:spPr>
            <a:xfrm>
              <a:off x="761807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1" name="Oval 990"/>
            <p:cNvSpPr/>
            <p:nvPr/>
          </p:nvSpPr>
          <p:spPr>
            <a:xfrm>
              <a:off x="830183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2" name="Moon 991"/>
            <p:cNvSpPr/>
            <p:nvPr/>
          </p:nvSpPr>
          <p:spPr>
            <a:xfrm>
              <a:off x="830183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3" name="Rectangle 992"/>
            <p:cNvSpPr/>
            <p:nvPr/>
          </p:nvSpPr>
          <p:spPr>
            <a:xfrm>
              <a:off x="1142711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4" name="Oval 993"/>
            <p:cNvSpPr/>
            <p:nvPr/>
          </p:nvSpPr>
          <p:spPr>
            <a:xfrm>
              <a:off x="1211087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5" name="Moon 994"/>
            <p:cNvSpPr/>
            <p:nvPr/>
          </p:nvSpPr>
          <p:spPr>
            <a:xfrm>
              <a:off x="1211087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6" name="Rectangle 995"/>
            <p:cNvSpPr/>
            <p:nvPr/>
          </p:nvSpPr>
          <p:spPr>
            <a:xfrm>
              <a:off x="1523614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7" name="Oval 996"/>
            <p:cNvSpPr/>
            <p:nvPr/>
          </p:nvSpPr>
          <p:spPr>
            <a:xfrm>
              <a:off x="1591990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8" name="Moon 997"/>
            <p:cNvSpPr/>
            <p:nvPr/>
          </p:nvSpPr>
          <p:spPr>
            <a:xfrm>
              <a:off x="1591990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9" name="Rectangle 998"/>
            <p:cNvSpPr/>
            <p:nvPr/>
          </p:nvSpPr>
          <p:spPr>
            <a:xfrm>
              <a:off x="1904518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0" name="Oval 999"/>
            <p:cNvSpPr/>
            <p:nvPr/>
          </p:nvSpPr>
          <p:spPr>
            <a:xfrm>
              <a:off x="1972894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1" name="Moon 1000"/>
            <p:cNvSpPr/>
            <p:nvPr/>
          </p:nvSpPr>
          <p:spPr>
            <a:xfrm>
              <a:off x="1972894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2" name="Rectangle 1001"/>
            <p:cNvSpPr/>
            <p:nvPr/>
          </p:nvSpPr>
          <p:spPr>
            <a:xfrm>
              <a:off x="2285421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3" name="Oval 1002"/>
            <p:cNvSpPr/>
            <p:nvPr/>
          </p:nvSpPr>
          <p:spPr>
            <a:xfrm>
              <a:off x="2353797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4" name="Moon 1003"/>
            <p:cNvSpPr/>
            <p:nvPr/>
          </p:nvSpPr>
          <p:spPr>
            <a:xfrm>
              <a:off x="2353797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5" name="Rectangle 1004"/>
            <p:cNvSpPr/>
            <p:nvPr/>
          </p:nvSpPr>
          <p:spPr>
            <a:xfrm>
              <a:off x="2666325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6" name="Oval 1005"/>
            <p:cNvSpPr/>
            <p:nvPr/>
          </p:nvSpPr>
          <p:spPr>
            <a:xfrm>
              <a:off x="2734701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7" name="Moon 1006"/>
            <p:cNvSpPr/>
            <p:nvPr/>
          </p:nvSpPr>
          <p:spPr>
            <a:xfrm>
              <a:off x="2734701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8" name="Rectangle 1007"/>
            <p:cNvSpPr/>
            <p:nvPr/>
          </p:nvSpPr>
          <p:spPr>
            <a:xfrm>
              <a:off x="3047228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9" name="Oval 1008"/>
            <p:cNvSpPr/>
            <p:nvPr/>
          </p:nvSpPr>
          <p:spPr>
            <a:xfrm>
              <a:off x="3115604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0" name="Moon 1009"/>
            <p:cNvSpPr/>
            <p:nvPr/>
          </p:nvSpPr>
          <p:spPr>
            <a:xfrm>
              <a:off x="3115604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1" name="Rectangle 1010"/>
            <p:cNvSpPr/>
            <p:nvPr/>
          </p:nvSpPr>
          <p:spPr>
            <a:xfrm>
              <a:off x="3428132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2" name="Oval 1011"/>
            <p:cNvSpPr/>
            <p:nvPr/>
          </p:nvSpPr>
          <p:spPr>
            <a:xfrm>
              <a:off x="3496508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3" name="Moon 1012"/>
            <p:cNvSpPr/>
            <p:nvPr/>
          </p:nvSpPr>
          <p:spPr>
            <a:xfrm>
              <a:off x="3496508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4" name="Rectangle 1013"/>
            <p:cNvSpPr/>
            <p:nvPr/>
          </p:nvSpPr>
          <p:spPr>
            <a:xfrm>
              <a:off x="3809035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5" name="Oval 1014"/>
            <p:cNvSpPr/>
            <p:nvPr/>
          </p:nvSpPr>
          <p:spPr>
            <a:xfrm>
              <a:off x="3877411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6" name="Moon 1015"/>
            <p:cNvSpPr/>
            <p:nvPr/>
          </p:nvSpPr>
          <p:spPr>
            <a:xfrm>
              <a:off x="3877411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7" name="Rectangle 1016"/>
            <p:cNvSpPr/>
            <p:nvPr/>
          </p:nvSpPr>
          <p:spPr>
            <a:xfrm>
              <a:off x="4189939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8" name="Oval 1017"/>
            <p:cNvSpPr/>
            <p:nvPr/>
          </p:nvSpPr>
          <p:spPr>
            <a:xfrm>
              <a:off x="4258315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9" name="Moon 1018"/>
            <p:cNvSpPr/>
            <p:nvPr/>
          </p:nvSpPr>
          <p:spPr>
            <a:xfrm>
              <a:off x="4258315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0" name="Rectangle 1019"/>
            <p:cNvSpPr/>
            <p:nvPr/>
          </p:nvSpPr>
          <p:spPr>
            <a:xfrm>
              <a:off x="4570842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1" name="Oval 1020"/>
            <p:cNvSpPr/>
            <p:nvPr/>
          </p:nvSpPr>
          <p:spPr>
            <a:xfrm>
              <a:off x="4639218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2" name="Moon 1021"/>
            <p:cNvSpPr/>
            <p:nvPr/>
          </p:nvSpPr>
          <p:spPr>
            <a:xfrm>
              <a:off x="4639218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3" name="Rectangle 1022"/>
            <p:cNvSpPr/>
            <p:nvPr/>
          </p:nvSpPr>
          <p:spPr>
            <a:xfrm>
              <a:off x="4951746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24" name="Oval 1023"/>
            <p:cNvSpPr/>
            <p:nvPr/>
          </p:nvSpPr>
          <p:spPr>
            <a:xfrm>
              <a:off x="5020122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Moon 1024"/>
            <p:cNvSpPr/>
            <p:nvPr/>
          </p:nvSpPr>
          <p:spPr>
            <a:xfrm>
              <a:off x="5020122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6" name="Rectangle 1025"/>
            <p:cNvSpPr/>
            <p:nvPr/>
          </p:nvSpPr>
          <p:spPr>
            <a:xfrm>
              <a:off x="5332649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27" name="Oval 1026"/>
            <p:cNvSpPr/>
            <p:nvPr/>
          </p:nvSpPr>
          <p:spPr>
            <a:xfrm>
              <a:off x="5401025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8" name="Moon 1027"/>
            <p:cNvSpPr/>
            <p:nvPr/>
          </p:nvSpPr>
          <p:spPr>
            <a:xfrm>
              <a:off x="5401025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Rectangle 1028"/>
            <p:cNvSpPr/>
            <p:nvPr/>
          </p:nvSpPr>
          <p:spPr>
            <a:xfrm>
              <a:off x="5713553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0" name="Oval 1029"/>
            <p:cNvSpPr/>
            <p:nvPr/>
          </p:nvSpPr>
          <p:spPr>
            <a:xfrm>
              <a:off x="5781929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Moon 1030"/>
            <p:cNvSpPr/>
            <p:nvPr/>
          </p:nvSpPr>
          <p:spPr>
            <a:xfrm>
              <a:off x="5781929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2" name="Rectangle 1031"/>
            <p:cNvSpPr/>
            <p:nvPr/>
          </p:nvSpPr>
          <p:spPr>
            <a:xfrm>
              <a:off x="6094456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/>
            <p:cNvSpPr/>
            <p:nvPr/>
          </p:nvSpPr>
          <p:spPr>
            <a:xfrm>
              <a:off x="6162832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4" name="Moon 1033"/>
            <p:cNvSpPr/>
            <p:nvPr/>
          </p:nvSpPr>
          <p:spPr>
            <a:xfrm>
              <a:off x="6162832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Rectangle 1034"/>
            <p:cNvSpPr/>
            <p:nvPr/>
          </p:nvSpPr>
          <p:spPr>
            <a:xfrm>
              <a:off x="6475360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Oval 1035"/>
            <p:cNvSpPr/>
            <p:nvPr/>
          </p:nvSpPr>
          <p:spPr>
            <a:xfrm>
              <a:off x="6543736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Moon 1036"/>
            <p:cNvSpPr/>
            <p:nvPr/>
          </p:nvSpPr>
          <p:spPr>
            <a:xfrm>
              <a:off x="6543736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8" name="Rectangle 1037"/>
            <p:cNvSpPr/>
            <p:nvPr/>
          </p:nvSpPr>
          <p:spPr>
            <a:xfrm>
              <a:off x="6856263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Oval 1038"/>
            <p:cNvSpPr/>
            <p:nvPr/>
          </p:nvSpPr>
          <p:spPr>
            <a:xfrm>
              <a:off x="6924639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0" name="Moon 1039"/>
            <p:cNvSpPr/>
            <p:nvPr/>
          </p:nvSpPr>
          <p:spPr>
            <a:xfrm>
              <a:off x="6924639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Rectangle 1040"/>
            <p:cNvSpPr/>
            <p:nvPr/>
          </p:nvSpPr>
          <p:spPr>
            <a:xfrm>
              <a:off x="7237167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42" name="Oval 1041"/>
            <p:cNvSpPr/>
            <p:nvPr/>
          </p:nvSpPr>
          <p:spPr>
            <a:xfrm>
              <a:off x="7305543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3" name="Moon 1042"/>
            <p:cNvSpPr/>
            <p:nvPr/>
          </p:nvSpPr>
          <p:spPr>
            <a:xfrm>
              <a:off x="7305543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4" name="Rectangle 1043"/>
            <p:cNvSpPr/>
            <p:nvPr/>
          </p:nvSpPr>
          <p:spPr>
            <a:xfrm>
              <a:off x="7618070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45" name="Oval 1044"/>
            <p:cNvSpPr/>
            <p:nvPr/>
          </p:nvSpPr>
          <p:spPr>
            <a:xfrm>
              <a:off x="7686446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Moon 1045"/>
            <p:cNvSpPr/>
            <p:nvPr/>
          </p:nvSpPr>
          <p:spPr>
            <a:xfrm>
              <a:off x="7686446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7" name="Rectangle 1046"/>
            <p:cNvSpPr/>
            <p:nvPr/>
          </p:nvSpPr>
          <p:spPr>
            <a:xfrm>
              <a:off x="7998974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8" name="Oval 1047"/>
            <p:cNvSpPr/>
            <p:nvPr/>
          </p:nvSpPr>
          <p:spPr>
            <a:xfrm>
              <a:off x="8067350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9" name="Moon 1048"/>
            <p:cNvSpPr/>
            <p:nvPr/>
          </p:nvSpPr>
          <p:spPr>
            <a:xfrm>
              <a:off x="8067350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0" name="Rectangle 1049"/>
            <p:cNvSpPr/>
            <p:nvPr/>
          </p:nvSpPr>
          <p:spPr>
            <a:xfrm>
              <a:off x="8379877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1" name="Oval 1050"/>
            <p:cNvSpPr/>
            <p:nvPr/>
          </p:nvSpPr>
          <p:spPr>
            <a:xfrm>
              <a:off x="8448253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2" name="Moon 1051"/>
            <p:cNvSpPr/>
            <p:nvPr/>
          </p:nvSpPr>
          <p:spPr>
            <a:xfrm>
              <a:off x="8448253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3" name="Rectangle 1052"/>
            <p:cNvSpPr/>
            <p:nvPr/>
          </p:nvSpPr>
          <p:spPr>
            <a:xfrm>
              <a:off x="8760781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Oval 1053"/>
            <p:cNvSpPr/>
            <p:nvPr/>
          </p:nvSpPr>
          <p:spPr>
            <a:xfrm>
              <a:off x="8829157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5" name="Moon 1054"/>
            <p:cNvSpPr/>
            <p:nvPr/>
          </p:nvSpPr>
          <p:spPr>
            <a:xfrm>
              <a:off x="8829157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6" name="Rectangle 1055"/>
            <p:cNvSpPr/>
            <p:nvPr/>
          </p:nvSpPr>
          <p:spPr>
            <a:xfrm>
              <a:off x="9141684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7" name="Oval 1056"/>
            <p:cNvSpPr/>
            <p:nvPr/>
          </p:nvSpPr>
          <p:spPr>
            <a:xfrm>
              <a:off x="9210060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Moon 1057"/>
            <p:cNvSpPr/>
            <p:nvPr/>
          </p:nvSpPr>
          <p:spPr>
            <a:xfrm>
              <a:off x="9210060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9" name="Rectangle 1058"/>
            <p:cNvSpPr/>
            <p:nvPr/>
          </p:nvSpPr>
          <p:spPr>
            <a:xfrm>
              <a:off x="0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0" name="Oval 1059"/>
            <p:cNvSpPr/>
            <p:nvPr/>
          </p:nvSpPr>
          <p:spPr>
            <a:xfrm>
              <a:off x="68376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1" name="Moon 1060"/>
            <p:cNvSpPr/>
            <p:nvPr/>
          </p:nvSpPr>
          <p:spPr>
            <a:xfrm>
              <a:off x="68376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2" name="Rectangle 1061"/>
            <p:cNvSpPr/>
            <p:nvPr/>
          </p:nvSpPr>
          <p:spPr>
            <a:xfrm>
              <a:off x="380904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3" name="Oval 1062"/>
            <p:cNvSpPr/>
            <p:nvPr/>
          </p:nvSpPr>
          <p:spPr>
            <a:xfrm>
              <a:off x="449280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4" name="Moon 1063"/>
            <p:cNvSpPr/>
            <p:nvPr/>
          </p:nvSpPr>
          <p:spPr>
            <a:xfrm>
              <a:off x="449280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5" name="Rectangle 1064"/>
            <p:cNvSpPr/>
            <p:nvPr/>
          </p:nvSpPr>
          <p:spPr>
            <a:xfrm>
              <a:off x="761807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6" name="Oval 1065"/>
            <p:cNvSpPr/>
            <p:nvPr/>
          </p:nvSpPr>
          <p:spPr>
            <a:xfrm>
              <a:off x="830183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7" name="Moon 1066"/>
            <p:cNvSpPr/>
            <p:nvPr/>
          </p:nvSpPr>
          <p:spPr>
            <a:xfrm>
              <a:off x="830183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8" name="Rectangle 1067"/>
            <p:cNvSpPr/>
            <p:nvPr/>
          </p:nvSpPr>
          <p:spPr>
            <a:xfrm>
              <a:off x="1142711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9" name="Oval 1068"/>
            <p:cNvSpPr/>
            <p:nvPr/>
          </p:nvSpPr>
          <p:spPr>
            <a:xfrm>
              <a:off x="1211087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0" name="Moon 1069"/>
            <p:cNvSpPr/>
            <p:nvPr/>
          </p:nvSpPr>
          <p:spPr>
            <a:xfrm>
              <a:off x="1211087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070"/>
            <p:cNvSpPr/>
            <p:nvPr/>
          </p:nvSpPr>
          <p:spPr>
            <a:xfrm>
              <a:off x="1523614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2" name="Oval 1071"/>
            <p:cNvSpPr/>
            <p:nvPr/>
          </p:nvSpPr>
          <p:spPr>
            <a:xfrm>
              <a:off x="1591990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Moon 1072"/>
            <p:cNvSpPr/>
            <p:nvPr/>
          </p:nvSpPr>
          <p:spPr>
            <a:xfrm>
              <a:off x="1591990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Rectangle 1073"/>
            <p:cNvSpPr/>
            <p:nvPr/>
          </p:nvSpPr>
          <p:spPr>
            <a:xfrm>
              <a:off x="1904518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Oval 1074"/>
            <p:cNvSpPr/>
            <p:nvPr/>
          </p:nvSpPr>
          <p:spPr>
            <a:xfrm>
              <a:off x="1972894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Moon 1075"/>
            <p:cNvSpPr/>
            <p:nvPr/>
          </p:nvSpPr>
          <p:spPr>
            <a:xfrm>
              <a:off x="1972894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Rectangle 1076"/>
            <p:cNvSpPr/>
            <p:nvPr/>
          </p:nvSpPr>
          <p:spPr>
            <a:xfrm>
              <a:off x="2285421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Oval 1077"/>
            <p:cNvSpPr/>
            <p:nvPr/>
          </p:nvSpPr>
          <p:spPr>
            <a:xfrm>
              <a:off x="2353797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Moon 1078"/>
            <p:cNvSpPr/>
            <p:nvPr/>
          </p:nvSpPr>
          <p:spPr>
            <a:xfrm>
              <a:off x="2353797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/>
            <p:cNvSpPr/>
            <p:nvPr/>
          </p:nvSpPr>
          <p:spPr>
            <a:xfrm>
              <a:off x="2666325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1" name="Oval 1080"/>
            <p:cNvSpPr/>
            <p:nvPr/>
          </p:nvSpPr>
          <p:spPr>
            <a:xfrm>
              <a:off x="2734701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2" name="Moon 1081"/>
            <p:cNvSpPr/>
            <p:nvPr/>
          </p:nvSpPr>
          <p:spPr>
            <a:xfrm>
              <a:off x="2734701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3" name="Rectangle 1082"/>
            <p:cNvSpPr/>
            <p:nvPr/>
          </p:nvSpPr>
          <p:spPr>
            <a:xfrm>
              <a:off x="3047228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4" name="Oval 1083"/>
            <p:cNvSpPr/>
            <p:nvPr/>
          </p:nvSpPr>
          <p:spPr>
            <a:xfrm>
              <a:off x="3115604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5" name="Moon 1084"/>
            <p:cNvSpPr/>
            <p:nvPr/>
          </p:nvSpPr>
          <p:spPr>
            <a:xfrm>
              <a:off x="3115604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6" name="Rectangle 1085"/>
            <p:cNvSpPr/>
            <p:nvPr/>
          </p:nvSpPr>
          <p:spPr>
            <a:xfrm>
              <a:off x="3428132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7" name="Oval 1086"/>
            <p:cNvSpPr/>
            <p:nvPr/>
          </p:nvSpPr>
          <p:spPr>
            <a:xfrm>
              <a:off x="3496508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8" name="Moon 1087"/>
            <p:cNvSpPr/>
            <p:nvPr/>
          </p:nvSpPr>
          <p:spPr>
            <a:xfrm>
              <a:off x="3496508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9" name="Rectangle 1088"/>
            <p:cNvSpPr/>
            <p:nvPr/>
          </p:nvSpPr>
          <p:spPr>
            <a:xfrm>
              <a:off x="3809035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0" name="Oval 1089"/>
            <p:cNvSpPr/>
            <p:nvPr/>
          </p:nvSpPr>
          <p:spPr>
            <a:xfrm>
              <a:off x="3877411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1" name="Moon 1090"/>
            <p:cNvSpPr/>
            <p:nvPr/>
          </p:nvSpPr>
          <p:spPr>
            <a:xfrm>
              <a:off x="3877411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2" name="Rectangle 1091"/>
            <p:cNvSpPr/>
            <p:nvPr/>
          </p:nvSpPr>
          <p:spPr>
            <a:xfrm>
              <a:off x="4189939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3" name="Oval 1092"/>
            <p:cNvSpPr/>
            <p:nvPr/>
          </p:nvSpPr>
          <p:spPr>
            <a:xfrm>
              <a:off x="4258315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4" name="Moon 1093"/>
            <p:cNvSpPr/>
            <p:nvPr/>
          </p:nvSpPr>
          <p:spPr>
            <a:xfrm>
              <a:off x="4258315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5" name="Rectangle 1094"/>
            <p:cNvSpPr/>
            <p:nvPr/>
          </p:nvSpPr>
          <p:spPr>
            <a:xfrm>
              <a:off x="4570842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6" name="Oval 1095"/>
            <p:cNvSpPr/>
            <p:nvPr/>
          </p:nvSpPr>
          <p:spPr>
            <a:xfrm>
              <a:off x="4639218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7" name="Moon 1096"/>
            <p:cNvSpPr/>
            <p:nvPr/>
          </p:nvSpPr>
          <p:spPr>
            <a:xfrm>
              <a:off x="4639218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8" name="Rectangle 1097"/>
            <p:cNvSpPr/>
            <p:nvPr/>
          </p:nvSpPr>
          <p:spPr>
            <a:xfrm>
              <a:off x="4951746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9" name="Oval 1098"/>
            <p:cNvSpPr/>
            <p:nvPr/>
          </p:nvSpPr>
          <p:spPr>
            <a:xfrm>
              <a:off x="5020122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0" name="Moon 1099"/>
            <p:cNvSpPr/>
            <p:nvPr/>
          </p:nvSpPr>
          <p:spPr>
            <a:xfrm>
              <a:off x="5020122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1" name="Rectangle 1100"/>
            <p:cNvSpPr/>
            <p:nvPr/>
          </p:nvSpPr>
          <p:spPr>
            <a:xfrm>
              <a:off x="5332649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2" name="Oval 1101"/>
            <p:cNvSpPr/>
            <p:nvPr/>
          </p:nvSpPr>
          <p:spPr>
            <a:xfrm>
              <a:off x="5401025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3" name="Moon 1102"/>
            <p:cNvSpPr/>
            <p:nvPr/>
          </p:nvSpPr>
          <p:spPr>
            <a:xfrm>
              <a:off x="5401025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4" name="Rectangle 1103"/>
            <p:cNvSpPr/>
            <p:nvPr/>
          </p:nvSpPr>
          <p:spPr>
            <a:xfrm>
              <a:off x="5713553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5" name="Oval 1104"/>
            <p:cNvSpPr/>
            <p:nvPr/>
          </p:nvSpPr>
          <p:spPr>
            <a:xfrm>
              <a:off x="5781929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6" name="Moon 1105"/>
            <p:cNvSpPr/>
            <p:nvPr/>
          </p:nvSpPr>
          <p:spPr>
            <a:xfrm>
              <a:off x="5781929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7" name="Rectangle 1106"/>
            <p:cNvSpPr/>
            <p:nvPr/>
          </p:nvSpPr>
          <p:spPr>
            <a:xfrm>
              <a:off x="6094456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8" name="Oval 1107"/>
            <p:cNvSpPr/>
            <p:nvPr/>
          </p:nvSpPr>
          <p:spPr>
            <a:xfrm>
              <a:off x="6162832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9" name="Moon 1108"/>
            <p:cNvSpPr/>
            <p:nvPr/>
          </p:nvSpPr>
          <p:spPr>
            <a:xfrm>
              <a:off x="6162832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0" name="Rectangle 1109"/>
            <p:cNvSpPr/>
            <p:nvPr/>
          </p:nvSpPr>
          <p:spPr>
            <a:xfrm>
              <a:off x="6475360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1" name="Oval 1110"/>
            <p:cNvSpPr/>
            <p:nvPr/>
          </p:nvSpPr>
          <p:spPr>
            <a:xfrm>
              <a:off x="6543736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2" name="Moon 1111"/>
            <p:cNvSpPr/>
            <p:nvPr/>
          </p:nvSpPr>
          <p:spPr>
            <a:xfrm>
              <a:off x="6543736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3" name="Rectangle 1112"/>
            <p:cNvSpPr/>
            <p:nvPr/>
          </p:nvSpPr>
          <p:spPr>
            <a:xfrm>
              <a:off x="6856263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4" name="Oval 1113"/>
            <p:cNvSpPr/>
            <p:nvPr/>
          </p:nvSpPr>
          <p:spPr>
            <a:xfrm>
              <a:off x="6924639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5" name="Moon 1114"/>
            <p:cNvSpPr/>
            <p:nvPr/>
          </p:nvSpPr>
          <p:spPr>
            <a:xfrm>
              <a:off x="6924639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6" name="Rectangle 1115"/>
            <p:cNvSpPr/>
            <p:nvPr/>
          </p:nvSpPr>
          <p:spPr>
            <a:xfrm>
              <a:off x="7237167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17" name="Oval 1116"/>
            <p:cNvSpPr/>
            <p:nvPr/>
          </p:nvSpPr>
          <p:spPr>
            <a:xfrm>
              <a:off x="7305543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8" name="Moon 1117"/>
            <p:cNvSpPr/>
            <p:nvPr/>
          </p:nvSpPr>
          <p:spPr>
            <a:xfrm>
              <a:off x="7305543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9" name="Rectangle 1118"/>
            <p:cNvSpPr/>
            <p:nvPr/>
          </p:nvSpPr>
          <p:spPr>
            <a:xfrm>
              <a:off x="7618070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20" name="Oval 1119"/>
            <p:cNvSpPr/>
            <p:nvPr/>
          </p:nvSpPr>
          <p:spPr>
            <a:xfrm>
              <a:off x="7686446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1" name="Moon 1120"/>
            <p:cNvSpPr/>
            <p:nvPr/>
          </p:nvSpPr>
          <p:spPr>
            <a:xfrm>
              <a:off x="7686446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2" name="Rectangle 1121"/>
            <p:cNvSpPr/>
            <p:nvPr/>
          </p:nvSpPr>
          <p:spPr>
            <a:xfrm>
              <a:off x="7998974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3" name="Oval 1122"/>
            <p:cNvSpPr/>
            <p:nvPr/>
          </p:nvSpPr>
          <p:spPr>
            <a:xfrm>
              <a:off x="8067350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4" name="Moon 1123"/>
            <p:cNvSpPr/>
            <p:nvPr/>
          </p:nvSpPr>
          <p:spPr>
            <a:xfrm>
              <a:off x="8067350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5" name="Rectangle 1124"/>
            <p:cNvSpPr/>
            <p:nvPr/>
          </p:nvSpPr>
          <p:spPr>
            <a:xfrm>
              <a:off x="8379877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6" name="Oval 1125"/>
            <p:cNvSpPr/>
            <p:nvPr/>
          </p:nvSpPr>
          <p:spPr>
            <a:xfrm>
              <a:off x="8448253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7" name="Moon 1126"/>
            <p:cNvSpPr/>
            <p:nvPr/>
          </p:nvSpPr>
          <p:spPr>
            <a:xfrm>
              <a:off x="8448253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8" name="Rectangle 1127"/>
            <p:cNvSpPr/>
            <p:nvPr/>
          </p:nvSpPr>
          <p:spPr>
            <a:xfrm>
              <a:off x="8760781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9" name="Oval 1128"/>
            <p:cNvSpPr/>
            <p:nvPr/>
          </p:nvSpPr>
          <p:spPr>
            <a:xfrm>
              <a:off x="8829157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0" name="Moon 1129"/>
            <p:cNvSpPr/>
            <p:nvPr/>
          </p:nvSpPr>
          <p:spPr>
            <a:xfrm>
              <a:off x="8829157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1" name="Rectangle 1130"/>
            <p:cNvSpPr/>
            <p:nvPr/>
          </p:nvSpPr>
          <p:spPr>
            <a:xfrm>
              <a:off x="9141684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2" name="Oval 1131"/>
            <p:cNvSpPr/>
            <p:nvPr/>
          </p:nvSpPr>
          <p:spPr>
            <a:xfrm>
              <a:off x="9210060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3" name="Moon 1132"/>
            <p:cNvSpPr/>
            <p:nvPr/>
          </p:nvSpPr>
          <p:spPr>
            <a:xfrm>
              <a:off x="9210060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4" name="Rectangle 1133"/>
            <p:cNvSpPr/>
            <p:nvPr/>
          </p:nvSpPr>
          <p:spPr>
            <a:xfrm>
              <a:off x="0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35" name="Oval 1134"/>
            <p:cNvSpPr/>
            <p:nvPr/>
          </p:nvSpPr>
          <p:spPr>
            <a:xfrm>
              <a:off x="68376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6" name="Moon 1135"/>
            <p:cNvSpPr/>
            <p:nvPr/>
          </p:nvSpPr>
          <p:spPr>
            <a:xfrm>
              <a:off x="68376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7" name="Rectangle 1136"/>
            <p:cNvSpPr/>
            <p:nvPr/>
          </p:nvSpPr>
          <p:spPr>
            <a:xfrm>
              <a:off x="380904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38" name="Oval 1137"/>
            <p:cNvSpPr/>
            <p:nvPr/>
          </p:nvSpPr>
          <p:spPr>
            <a:xfrm>
              <a:off x="449280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9" name="Moon 1138"/>
            <p:cNvSpPr/>
            <p:nvPr/>
          </p:nvSpPr>
          <p:spPr>
            <a:xfrm>
              <a:off x="449280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0" name="Rectangle 1139"/>
            <p:cNvSpPr/>
            <p:nvPr/>
          </p:nvSpPr>
          <p:spPr>
            <a:xfrm>
              <a:off x="761807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1" name="Oval 1140"/>
            <p:cNvSpPr/>
            <p:nvPr/>
          </p:nvSpPr>
          <p:spPr>
            <a:xfrm>
              <a:off x="830183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2" name="Moon 1141"/>
            <p:cNvSpPr/>
            <p:nvPr/>
          </p:nvSpPr>
          <p:spPr>
            <a:xfrm>
              <a:off x="830183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3" name="Rectangle 1142"/>
            <p:cNvSpPr/>
            <p:nvPr/>
          </p:nvSpPr>
          <p:spPr>
            <a:xfrm>
              <a:off x="1142711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4" name="Oval 1143"/>
            <p:cNvSpPr/>
            <p:nvPr/>
          </p:nvSpPr>
          <p:spPr>
            <a:xfrm>
              <a:off x="1211087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5" name="Moon 1144"/>
            <p:cNvSpPr/>
            <p:nvPr/>
          </p:nvSpPr>
          <p:spPr>
            <a:xfrm>
              <a:off x="1211087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6" name="Rectangle 1145"/>
            <p:cNvSpPr/>
            <p:nvPr/>
          </p:nvSpPr>
          <p:spPr>
            <a:xfrm>
              <a:off x="1523614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7" name="Oval 1146"/>
            <p:cNvSpPr/>
            <p:nvPr/>
          </p:nvSpPr>
          <p:spPr>
            <a:xfrm>
              <a:off x="1591990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8" name="Moon 1147"/>
            <p:cNvSpPr/>
            <p:nvPr/>
          </p:nvSpPr>
          <p:spPr>
            <a:xfrm>
              <a:off x="1591990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9" name="Rectangle 1148"/>
            <p:cNvSpPr/>
            <p:nvPr/>
          </p:nvSpPr>
          <p:spPr>
            <a:xfrm>
              <a:off x="1904518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0" name="Oval 1149"/>
            <p:cNvSpPr/>
            <p:nvPr/>
          </p:nvSpPr>
          <p:spPr>
            <a:xfrm>
              <a:off x="1972894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1" name="Moon 1150"/>
            <p:cNvSpPr/>
            <p:nvPr/>
          </p:nvSpPr>
          <p:spPr>
            <a:xfrm>
              <a:off x="1972894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2" name="Rectangle 1151"/>
            <p:cNvSpPr/>
            <p:nvPr/>
          </p:nvSpPr>
          <p:spPr>
            <a:xfrm>
              <a:off x="2285421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3" name="Oval 1152"/>
            <p:cNvSpPr/>
            <p:nvPr/>
          </p:nvSpPr>
          <p:spPr>
            <a:xfrm>
              <a:off x="2353797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4" name="Moon 1153"/>
            <p:cNvSpPr/>
            <p:nvPr/>
          </p:nvSpPr>
          <p:spPr>
            <a:xfrm>
              <a:off x="2353797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5" name="Rectangle 1154"/>
            <p:cNvSpPr/>
            <p:nvPr/>
          </p:nvSpPr>
          <p:spPr>
            <a:xfrm>
              <a:off x="2666325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6" name="Oval 1155"/>
            <p:cNvSpPr/>
            <p:nvPr/>
          </p:nvSpPr>
          <p:spPr>
            <a:xfrm>
              <a:off x="2734701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7" name="Moon 1156"/>
            <p:cNvSpPr/>
            <p:nvPr/>
          </p:nvSpPr>
          <p:spPr>
            <a:xfrm>
              <a:off x="2734701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8" name="Rectangle 1157"/>
            <p:cNvSpPr/>
            <p:nvPr/>
          </p:nvSpPr>
          <p:spPr>
            <a:xfrm>
              <a:off x="3047228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9" name="Oval 1158"/>
            <p:cNvSpPr/>
            <p:nvPr/>
          </p:nvSpPr>
          <p:spPr>
            <a:xfrm>
              <a:off x="3115604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0" name="Moon 1159"/>
            <p:cNvSpPr/>
            <p:nvPr/>
          </p:nvSpPr>
          <p:spPr>
            <a:xfrm>
              <a:off x="3115604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1" name="Rectangle 1160"/>
            <p:cNvSpPr/>
            <p:nvPr/>
          </p:nvSpPr>
          <p:spPr>
            <a:xfrm>
              <a:off x="3428132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2" name="Oval 1161"/>
            <p:cNvSpPr/>
            <p:nvPr/>
          </p:nvSpPr>
          <p:spPr>
            <a:xfrm>
              <a:off x="3496508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3" name="Moon 1162"/>
            <p:cNvSpPr/>
            <p:nvPr/>
          </p:nvSpPr>
          <p:spPr>
            <a:xfrm>
              <a:off x="3496508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4" name="Rectangle 1163"/>
            <p:cNvSpPr/>
            <p:nvPr/>
          </p:nvSpPr>
          <p:spPr>
            <a:xfrm>
              <a:off x="3809035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5" name="Oval 1164"/>
            <p:cNvSpPr/>
            <p:nvPr/>
          </p:nvSpPr>
          <p:spPr>
            <a:xfrm>
              <a:off x="3877411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6" name="Moon 1165"/>
            <p:cNvSpPr/>
            <p:nvPr/>
          </p:nvSpPr>
          <p:spPr>
            <a:xfrm>
              <a:off x="3877411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7" name="Rectangle 1166"/>
            <p:cNvSpPr/>
            <p:nvPr/>
          </p:nvSpPr>
          <p:spPr>
            <a:xfrm>
              <a:off x="4189939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8" name="Oval 1167"/>
            <p:cNvSpPr/>
            <p:nvPr/>
          </p:nvSpPr>
          <p:spPr>
            <a:xfrm>
              <a:off x="4258315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9" name="Moon 1168"/>
            <p:cNvSpPr/>
            <p:nvPr/>
          </p:nvSpPr>
          <p:spPr>
            <a:xfrm>
              <a:off x="4258315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0" name="Rectangle 1169"/>
            <p:cNvSpPr/>
            <p:nvPr/>
          </p:nvSpPr>
          <p:spPr>
            <a:xfrm>
              <a:off x="4570842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1" name="Oval 1170"/>
            <p:cNvSpPr/>
            <p:nvPr/>
          </p:nvSpPr>
          <p:spPr>
            <a:xfrm>
              <a:off x="4639218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2" name="Moon 1171"/>
            <p:cNvSpPr/>
            <p:nvPr/>
          </p:nvSpPr>
          <p:spPr>
            <a:xfrm>
              <a:off x="4639218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3" name="Rectangle 1172"/>
            <p:cNvSpPr/>
            <p:nvPr/>
          </p:nvSpPr>
          <p:spPr>
            <a:xfrm>
              <a:off x="4951746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4" name="Oval 1173"/>
            <p:cNvSpPr/>
            <p:nvPr/>
          </p:nvSpPr>
          <p:spPr>
            <a:xfrm>
              <a:off x="5020122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5" name="Moon 1174"/>
            <p:cNvSpPr/>
            <p:nvPr/>
          </p:nvSpPr>
          <p:spPr>
            <a:xfrm>
              <a:off x="5020122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6" name="Rectangle 1175"/>
            <p:cNvSpPr/>
            <p:nvPr/>
          </p:nvSpPr>
          <p:spPr>
            <a:xfrm>
              <a:off x="5332649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7" name="Oval 1176"/>
            <p:cNvSpPr/>
            <p:nvPr/>
          </p:nvSpPr>
          <p:spPr>
            <a:xfrm>
              <a:off x="5401025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8" name="Moon 1177"/>
            <p:cNvSpPr/>
            <p:nvPr/>
          </p:nvSpPr>
          <p:spPr>
            <a:xfrm>
              <a:off x="5401025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9" name="Rectangle 1178"/>
            <p:cNvSpPr/>
            <p:nvPr/>
          </p:nvSpPr>
          <p:spPr>
            <a:xfrm>
              <a:off x="5713553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0" name="Oval 1179"/>
            <p:cNvSpPr/>
            <p:nvPr/>
          </p:nvSpPr>
          <p:spPr>
            <a:xfrm>
              <a:off x="5781929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1" name="Moon 1180"/>
            <p:cNvSpPr/>
            <p:nvPr/>
          </p:nvSpPr>
          <p:spPr>
            <a:xfrm>
              <a:off x="5781929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2" name="Rectangle 1181"/>
            <p:cNvSpPr/>
            <p:nvPr/>
          </p:nvSpPr>
          <p:spPr>
            <a:xfrm>
              <a:off x="6094456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3" name="Oval 1182"/>
            <p:cNvSpPr/>
            <p:nvPr/>
          </p:nvSpPr>
          <p:spPr>
            <a:xfrm>
              <a:off x="6162832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4" name="Moon 1183"/>
            <p:cNvSpPr/>
            <p:nvPr/>
          </p:nvSpPr>
          <p:spPr>
            <a:xfrm>
              <a:off x="6162832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5" name="Rectangle 1184"/>
            <p:cNvSpPr/>
            <p:nvPr/>
          </p:nvSpPr>
          <p:spPr>
            <a:xfrm>
              <a:off x="6475360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6" name="Oval 1185"/>
            <p:cNvSpPr/>
            <p:nvPr/>
          </p:nvSpPr>
          <p:spPr>
            <a:xfrm>
              <a:off x="6543736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7" name="Moon 1186"/>
            <p:cNvSpPr/>
            <p:nvPr/>
          </p:nvSpPr>
          <p:spPr>
            <a:xfrm>
              <a:off x="6543736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8" name="Rectangle 1187"/>
            <p:cNvSpPr/>
            <p:nvPr/>
          </p:nvSpPr>
          <p:spPr>
            <a:xfrm>
              <a:off x="6856263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9" name="Oval 1188"/>
            <p:cNvSpPr/>
            <p:nvPr/>
          </p:nvSpPr>
          <p:spPr>
            <a:xfrm>
              <a:off x="6924639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0" name="Moon 1189"/>
            <p:cNvSpPr/>
            <p:nvPr/>
          </p:nvSpPr>
          <p:spPr>
            <a:xfrm>
              <a:off x="6924639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1" name="Rectangle 1190"/>
            <p:cNvSpPr/>
            <p:nvPr/>
          </p:nvSpPr>
          <p:spPr>
            <a:xfrm>
              <a:off x="7237167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2" name="Oval 1191"/>
            <p:cNvSpPr/>
            <p:nvPr/>
          </p:nvSpPr>
          <p:spPr>
            <a:xfrm>
              <a:off x="7305543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3" name="Moon 1192"/>
            <p:cNvSpPr/>
            <p:nvPr/>
          </p:nvSpPr>
          <p:spPr>
            <a:xfrm>
              <a:off x="7305543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4" name="Rectangle 1193"/>
            <p:cNvSpPr/>
            <p:nvPr/>
          </p:nvSpPr>
          <p:spPr>
            <a:xfrm>
              <a:off x="7618070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5" name="Oval 1194"/>
            <p:cNvSpPr/>
            <p:nvPr/>
          </p:nvSpPr>
          <p:spPr>
            <a:xfrm>
              <a:off x="7686446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6" name="Moon 1195"/>
            <p:cNvSpPr/>
            <p:nvPr/>
          </p:nvSpPr>
          <p:spPr>
            <a:xfrm>
              <a:off x="7686446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7" name="Rectangle 1196"/>
            <p:cNvSpPr/>
            <p:nvPr/>
          </p:nvSpPr>
          <p:spPr>
            <a:xfrm>
              <a:off x="7998974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8" name="Oval 1197"/>
            <p:cNvSpPr/>
            <p:nvPr/>
          </p:nvSpPr>
          <p:spPr>
            <a:xfrm>
              <a:off x="8067350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9" name="Moon 1198"/>
            <p:cNvSpPr/>
            <p:nvPr/>
          </p:nvSpPr>
          <p:spPr>
            <a:xfrm>
              <a:off x="8067350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0" name="Rectangle 1199"/>
            <p:cNvSpPr/>
            <p:nvPr/>
          </p:nvSpPr>
          <p:spPr>
            <a:xfrm>
              <a:off x="8379877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Oval 1200"/>
            <p:cNvSpPr/>
            <p:nvPr/>
          </p:nvSpPr>
          <p:spPr>
            <a:xfrm>
              <a:off x="8448253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2" name="Moon 1201"/>
            <p:cNvSpPr/>
            <p:nvPr/>
          </p:nvSpPr>
          <p:spPr>
            <a:xfrm>
              <a:off x="8448253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3" name="Rectangle 1202"/>
            <p:cNvSpPr/>
            <p:nvPr/>
          </p:nvSpPr>
          <p:spPr>
            <a:xfrm>
              <a:off x="8760781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4" name="Oval 1203"/>
            <p:cNvSpPr/>
            <p:nvPr/>
          </p:nvSpPr>
          <p:spPr>
            <a:xfrm>
              <a:off x="8829157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Moon 1204"/>
            <p:cNvSpPr/>
            <p:nvPr/>
          </p:nvSpPr>
          <p:spPr>
            <a:xfrm>
              <a:off x="8829157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Rectangle 1205"/>
            <p:cNvSpPr/>
            <p:nvPr/>
          </p:nvSpPr>
          <p:spPr>
            <a:xfrm>
              <a:off x="9141684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7" name="Oval 1206"/>
            <p:cNvSpPr/>
            <p:nvPr/>
          </p:nvSpPr>
          <p:spPr>
            <a:xfrm>
              <a:off x="9210060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8" name="Moon 1207"/>
            <p:cNvSpPr/>
            <p:nvPr/>
          </p:nvSpPr>
          <p:spPr>
            <a:xfrm>
              <a:off x="9210060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9" name="Rectangle 1208"/>
            <p:cNvSpPr/>
            <p:nvPr/>
          </p:nvSpPr>
          <p:spPr>
            <a:xfrm>
              <a:off x="0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0" name="Oval 1209"/>
            <p:cNvSpPr/>
            <p:nvPr/>
          </p:nvSpPr>
          <p:spPr>
            <a:xfrm>
              <a:off x="68376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1" name="Moon 1210"/>
            <p:cNvSpPr/>
            <p:nvPr/>
          </p:nvSpPr>
          <p:spPr>
            <a:xfrm>
              <a:off x="68376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2" name="Rectangle 1211"/>
            <p:cNvSpPr/>
            <p:nvPr/>
          </p:nvSpPr>
          <p:spPr>
            <a:xfrm>
              <a:off x="380904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3" name="Oval 1212"/>
            <p:cNvSpPr/>
            <p:nvPr/>
          </p:nvSpPr>
          <p:spPr>
            <a:xfrm>
              <a:off x="449280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4" name="Moon 1213"/>
            <p:cNvSpPr/>
            <p:nvPr/>
          </p:nvSpPr>
          <p:spPr>
            <a:xfrm>
              <a:off x="449280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5" name="Rectangle 1214"/>
            <p:cNvSpPr/>
            <p:nvPr/>
          </p:nvSpPr>
          <p:spPr>
            <a:xfrm>
              <a:off x="761807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6" name="Oval 1215"/>
            <p:cNvSpPr/>
            <p:nvPr/>
          </p:nvSpPr>
          <p:spPr>
            <a:xfrm>
              <a:off x="830183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7" name="Moon 1216"/>
            <p:cNvSpPr/>
            <p:nvPr/>
          </p:nvSpPr>
          <p:spPr>
            <a:xfrm>
              <a:off x="830183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8" name="Rectangle 1217"/>
            <p:cNvSpPr/>
            <p:nvPr/>
          </p:nvSpPr>
          <p:spPr>
            <a:xfrm>
              <a:off x="1142711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9" name="Oval 1218"/>
            <p:cNvSpPr/>
            <p:nvPr/>
          </p:nvSpPr>
          <p:spPr>
            <a:xfrm>
              <a:off x="1211087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0" name="Moon 1219"/>
            <p:cNvSpPr/>
            <p:nvPr/>
          </p:nvSpPr>
          <p:spPr>
            <a:xfrm>
              <a:off x="1211087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1" name="Rectangle 1220"/>
            <p:cNvSpPr/>
            <p:nvPr/>
          </p:nvSpPr>
          <p:spPr>
            <a:xfrm>
              <a:off x="1523614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22" name="Oval 1221"/>
            <p:cNvSpPr/>
            <p:nvPr/>
          </p:nvSpPr>
          <p:spPr>
            <a:xfrm>
              <a:off x="1591990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3" name="Moon 1222"/>
            <p:cNvSpPr/>
            <p:nvPr/>
          </p:nvSpPr>
          <p:spPr>
            <a:xfrm>
              <a:off x="1591990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4" name="Rectangle 1223"/>
            <p:cNvSpPr/>
            <p:nvPr/>
          </p:nvSpPr>
          <p:spPr>
            <a:xfrm>
              <a:off x="1904518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25" name="Oval 1224"/>
            <p:cNvSpPr/>
            <p:nvPr/>
          </p:nvSpPr>
          <p:spPr>
            <a:xfrm>
              <a:off x="1972894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6" name="Moon 1225"/>
            <p:cNvSpPr/>
            <p:nvPr/>
          </p:nvSpPr>
          <p:spPr>
            <a:xfrm>
              <a:off x="1972894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7" name="Rectangle 1226"/>
            <p:cNvSpPr/>
            <p:nvPr/>
          </p:nvSpPr>
          <p:spPr>
            <a:xfrm>
              <a:off x="2285421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8" name="Oval 1227"/>
            <p:cNvSpPr/>
            <p:nvPr/>
          </p:nvSpPr>
          <p:spPr>
            <a:xfrm>
              <a:off x="2353797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9" name="Moon 1228"/>
            <p:cNvSpPr/>
            <p:nvPr/>
          </p:nvSpPr>
          <p:spPr>
            <a:xfrm>
              <a:off x="2353797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0" name="Rectangle 1229"/>
            <p:cNvSpPr/>
            <p:nvPr/>
          </p:nvSpPr>
          <p:spPr>
            <a:xfrm>
              <a:off x="2666325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1" name="Oval 1230"/>
            <p:cNvSpPr/>
            <p:nvPr/>
          </p:nvSpPr>
          <p:spPr>
            <a:xfrm>
              <a:off x="2734701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2" name="Moon 1231"/>
            <p:cNvSpPr/>
            <p:nvPr/>
          </p:nvSpPr>
          <p:spPr>
            <a:xfrm>
              <a:off x="2734701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3" name="Rectangle 1232"/>
            <p:cNvSpPr/>
            <p:nvPr/>
          </p:nvSpPr>
          <p:spPr>
            <a:xfrm>
              <a:off x="3047228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34" name="Oval 1233"/>
            <p:cNvSpPr/>
            <p:nvPr/>
          </p:nvSpPr>
          <p:spPr>
            <a:xfrm>
              <a:off x="3115604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5" name="Moon 1234"/>
            <p:cNvSpPr/>
            <p:nvPr/>
          </p:nvSpPr>
          <p:spPr>
            <a:xfrm>
              <a:off x="3115604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6" name="Rectangle 1235"/>
            <p:cNvSpPr/>
            <p:nvPr/>
          </p:nvSpPr>
          <p:spPr>
            <a:xfrm>
              <a:off x="3428132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7" name="Oval 1236"/>
            <p:cNvSpPr/>
            <p:nvPr/>
          </p:nvSpPr>
          <p:spPr>
            <a:xfrm>
              <a:off x="3496508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8" name="Moon 1237"/>
            <p:cNvSpPr/>
            <p:nvPr/>
          </p:nvSpPr>
          <p:spPr>
            <a:xfrm>
              <a:off x="3496508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9" name="Rectangle 1238"/>
            <p:cNvSpPr/>
            <p:nvPr/>
          </p:nvSpPr>
          <p:spPr>
            <a:xfrm>
              <a:off x="3809035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0" name="Oval 1239"/>
            <p:cNvSpPr/>
            <p:nvPr/>
          </p:nvSpPr>
          <p:spPr>
            <a:xfrm>
              <a:off x="3877411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1" name="Moon 1240"/>
            <p:cNvSpPr/>
            <p:nvPr/>
          </p:nvSpPr>
          <p:spPr>
            <a:xfrm>
              <a:off x="3877411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2" name="Rectangle 1241"/>
            <p:cNvSpPr/>
            <p:nvPr/>
          </p:nvSpPr>
          <p:spPr>
            <a:xfrm>
              <a:off x="4189939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3" name="Oval 1242"/>
            <p:cNvSpPr/>
            <p:nvPr/>
          </p:nvSpPr>
          <p:spPr>
            <a:xfrm>
              <a:off x="4258315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4" name="Moon 1243"/>
            <p:cNvSpPr/>
            <p:nvPr/>
          </p:nvSpPr>
          <p:spPr>
            <a:xfrm>
              <a:off x="4258315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5" name="Rectangle 1244"/>
            <p:cNvSpPr/>
            <p:nvPr/>
          </p:nvSpPr>
          <p:spPr>
            <a:xfrm>
              <a:off x="4570842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6" name="Oval 1245"/>
            <p:cNvSpPr/>
            <p:nvPr/>
          </p:nvSpPr>
          <p:spPr>
            <a:xfrm>
              <a:off x="4639218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7" name="Moon 1246"/>
            <p:cNvSpPr/>
            <p:nvPr/>
          </p:nvSpPr>
          <p:spPr>
            <a:xfrm>
              <a:off x="4639218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8" name="Rectangle 1247"/>
            <p:cNvSpPr/>
            <p:nvPr/>
          </p:nvSpPr>
          <p:spPr>
            <a:xfrm>
              <a:off x="4951746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49" name="Oval 1248"/>
            <p:cNvSpPr/>
            <p:nvPr/>
          </p:nvSpPr>
          <p:spPr>
            <a:xfrm>
              <a:off x="5020122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0" name="Moon 1249"/>
            <p:cNvSpPr/>
            <p:nvPr/>
          </p:nvSpPr>
          <p:spPr>
            <a:xfrm>
              <a:off x="5020122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1" name="Rectangle 1250"/>
            <p:cNvSpPr/>
            <p:nvPr/>
          </p:nvSpPr>
          <p:spPr>
            <a:xfrm>
              <a:off x="5332649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2" name="Oval 1251"/>
            <p:cNvSpPr/>
            <p:nvPr/>
          </p:nvSpPr>
          <p:spPr>
            <a:xfrm>
              <a:off x="5401025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3" name="Moon 1252"/>
            <p:cNvSpPr/>
            <p:nvPr/>
          </p:nvSpPr>
          <p:spPr>
            <a:xfrm>
              <a:off x="5401025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4" name="Rectangle 1253"/>
            <p:cNvSpPr/>
            <p:nvPr/>
          </p:nvSpPr>
          <p:spPr>
            <a:xfrm>
              <a:off x="5713553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5" name="Oval 1254"/>
            <p:cNvSpPr/>
            <p:nvPr/>
          </p:nvSpPr>
          <p:spPr>
            <a:xfrm>
              <a:off x="5781929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6" name="Moon 1255"/>
            <p:cNvSpPr/>
            <p:nvPr/>
          </p:nvSpPr>
          <p:spPr>
            <a:xfrm>
              <a:off x="5781929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7" name="Rectangle 1256"/>
            <p:cNvSpPr/>
            <p:nvPr/>
          </p:nvSpPr>
          <p:spPr>
            <a:xfrm>
              <a:off x="6094456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8" name="Oval 1257"/>
            <p:cNvSpPr/>
            <p:nvPr/>
          </p:nvSpPr>
          <p:spPr>
            <a:xfrm>
              <a:off x="6162832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9" name="Moon 1258"/>
            <p:cNvSpPr/>
            <p:nvPr/>
          </p:nvSpPr>
          <p:spPr>
            <a:xfrm>
              <a:off x="6162832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0" name="Rectangle 1259"/>
            <p:cNvSpPr/>
            <p:nvPr/>
          </p:nvSpPr>
          <p:spPr>
            <a:xfrm>
              <a:off x="6475360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1" name="Oval 1260"/>
            <p:cNvSpPr/>
            <p:nvPr/>
          </p:nvSpPr>
          <p:spPr>
            <a:xfrm>
              <a:off x="6543736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2" name="Moon 1261"/>
            <p:cNvSpPr/>
            <p:nvPr/>
          </p:nvSpPr>
          <p:spPr>
            <a:xfrm>
              <a:off x="6543736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3" name="Rectangle 1262"/>
            <p:cNvSpPr/>
            <p:nvPr/>
          </p:nvSpPr>
          <p:spPr>
            <a:xfrm>
              <a:off x="6856263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4" name="Oval 1263"/>
            <p:cNvSpPr/>
            <p:nvPr/>
          </p:nvSpPr>
          <p:spPr>
            <a:xfrm>
              <a:off x="6924639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5" name="Moon 1264"/>
            <p:cNvSpPr/>
            <p:nvPr/>
          </p:nvSpPr>
          <p:spPr>
            <a:xfrm>
              <a:off x="6924639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6" name="Rectangle 1265"/>
            <p:cNvSpPr/>
            <p:nvPr/>
          </p:nvSpPr>
          <p:spPr>
            <a:xfrm>
              <a:off x="7237167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7" name="Oval 1266"/>
            <p:cNvSpPr/>
            <p:nvPr/>
          </p:nvSpPr>
          <p:spPr>
            <a:xfrm>
              <a:off x="7305543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8" name="Moon 1267"/>
            <p:cNvSpPr/>
            <p:nvPr/>
          </p:nvSpPr>
          <p:spPr>
            <a:xfrm>
              <a:off x="7305543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9" name="Rectangle 1268"/>
            <p:cNvSpPr/>
            <p:nvPr/>
          </p:nvSpPr>
          <p:spPr>
            <a:xfrm>
              <a:off x="7618070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0" name="Oval 1269"/>
            <p:cNvSpPr/>
            <p:nvPr/>
          </p:nvSpPr>
          <p:spPr>
            <a:xfrm>
              <a:off x="7686446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1" name="Moon 1270"/>
            <p:cNvSpPr/>
            <p:nvPr/>
          </p:nvSpPr>
          <p:spPr>
            <a:xfrm>
              <a:off x="7686446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2" name="Rectangle 1271"/>
            <p:cNvSpPr/>
            <p:nvPr/>
          </p:nvSpPr>
          <p:spPr>
            <a:xfrm>
              <a:off x="7998974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73" name="Oval 1272"/>
            <p:cNvSpPr/>
            <p:nvPr/>
          </p:nvSpPr>
          <p:spPr>
            <a:xfrm>
              <a:off x="8067350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4" name="Moon 1273"/>
            <p:cNvSpPr/>
            <p:nvPr/>
          </p:nvSpPr>
          <p:spPr>
            <a:xfrm>
              <a:off x="8067350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5" name="Rectangle 1274"/>
            <p:cNvSpPr/>
            <p:nvPr/>
          </p:nvSpPr>
          <p:spPr>
            <a:xfrm>
              <a:off x="8379877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6" name="Oval 1275"/>
            <p:cNvSpPr/>
            <p:nvPr/>
          </p:nvSpPr>
          <p:spPr>
            <a:xfrm>
              <a:off x="8448253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7" name="Moon 1276"/>
            <p:cNvSpPr/>
            <p:nvPr/>
          </p:nvSpPr>
          <p:spPr>
            <a:xfrm>
              <a:off x="8448253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8" name="Rectangle 1277"/>
            <p:cNvSpPr/>
            <p:nvPr/>
          </p:nvSpPr>
          <p:spPr>
            <a:xfrm>
              <a:off x="8760781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9" name="Oval 1278"/>
            <p:cNvSpPr/>
            <p:nvPr/>
          </p:nvSpPr>
          <p:spPr>
            <a:xfrm>
              <a:off x="8829157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0" name="Moon 1279"/>
            <p:cNvSpPr/>
            <p:nvPr/>
          </p:nvSpPr>
          <p:spPr>
            <a:xfrm>
              <a:off x="8829157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1" name="Rectangle 1280"/>
            <p:cNvSpPr/>
            <p:nvPr/>
          </p:nvSpPr>
          <p:spPr>
            <a:xfrm>
              <a:off x="9141684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82" name="Oval 1281"/>
            <p:cNvSpPr/>
            <p:nvPr/>
          </p:nvSpPr>
          <p:spPr>
            <a:xfrm>
              <a:off x="9210060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3" name="Moon 1282"/>
            <p:cNvSpPr/>
            <p:nvPr/>
          </p:nvSpPr>
          <p:spPr>
            <a:xfrm>
              <a:off x="9210060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4" name="Rectangle 1283"/>
            <p:cNvSpPr/>
            <p:nvPr/>
          </p:nvSpPr>
          <p:spPr>
            <a:xfrm>
              <a:off x="0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5" name="Oval 1284"/>
            <p:cNvSpPr/>
            <p:nvPr/>
          </p:nvSpPr>
          <p:spPr>
            <a:xfrm>
              <a:off x="68376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6" name="Moon 1285"/>
            <p:cNvSpPr/>
            <p:nvPr/>
          </p:nvSpPr>
          <p:spPr>
            <a:xfrm>
              <a:off x="68376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7" name="Rectangle 1286"/>
            <p:cNvSpPr/>
            <p:nvPr/>
          </p:nvSpPr>
          <p:spPr>
            <a:xfrm>
              <a:off x="380904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8" name="Oval 1287"/>
            <p:cNvSpPr/>
            <p:nvPr/>
          </p:nvSpPr>
          <p:spPr>
            <a:xfrm>
              <a:off x="449280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9" name="Moon 1288"/>
            <p:cNvSpPr/>
            <p:nvPr/>
          </p:nvSpPr>
          <p:spPr>
            <a:xfrm>
              <a:off x="449280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0" name="Rectangle 1289"/>
            <p:cNvSpPr/>
            <p:nvPr/>
          </p:nvSpPr>
          <p:spPr>
            <a:xfrm>
              <a:off x="761807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1" name="Oval 1290"/>
            <p:cNvSpPr/>
            <p:nvPr/>
          </p:nvSpPr>
          <p:spPr>
            <a:xfrm>
              <a:off x="830183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2" name="Moon 1291"/>
            <p:cNvSpPr/>
            <p:nvPr/>
          </p:nvSpPr>
          <p:spPr>
            <a:xfrm>
              <a:off x="830183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3" name="Rectangle 1292"/>
            <p:cNvSpPr/>
            <p:nvPr/>
          </p:nvSpPr>
          <p:spPr>
            <a:xfrm>
              <a:off x="1142711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4" name="Oval 1293"/>
            <p:cNvSpPr/>
            <p:nvPr/>
          </p:nvSpPr>
          <p:spPr>
            <a:xfrm>
              <a:off x="1211087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5" name="Moon 1294"/>
            <p:cNvSpPr/>
            <p:nvPr/>
          </p:nvSpPr>
          <p:spPr>
            <a:xfrm>
              <a:off x="1211087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6" name="Rectangle 1295"/>
            <p:cNvSpPr/>
            <p:nvPr/>
          </p:nvSpPr>
          <p:spPr>
            <a:xfrm>
              <a:off x="1523614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97" name="Oval 1296"/>
            <p:cNvSpPr/>
            <p:nvPr/>
          </p:nvSpPr>
          <p:spPr>
            <a:xfrm>
              <a:off x="1591990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8" name="Moon 1297"/>
            <p:cNvSpPr/>
            <p:nvPr/>
          </p:nvSpPr>
          <p:spPr>
            <a:xfrm>
              <a:off x="1591990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9" name="Rectangle 1298"/>
            <p:cNvSpPr/>
            <p:nvPr/>
          </p:nvSpPr>
          <p:spPr>
            <a:xfrm>
              <a:off x="1904518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00" name="Oval 1299"/>
            <p:cNvSpPr/>
            <p:nvPr/>
          </p:nvSpPr>
          <p:spPr>
            <a:xfrm>
              <a:off x="1972894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1" name="Moon 1300"/>
            <p:cNvSpPr/>
            <p:nvPr/>
          </p:nvSpPr>
          <p:spPr>
            <a:xfrm>
              <a:off x="1972894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2" name="Rectangle 1301"/>
            <p:cNvSpPr/>
            <p:nvPr/>
          </p:nvSpPr>
          <p:spPr>
            <a:xfrm>
              <a:off x="2285421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3" name="Oval 1302"/>
            <p:cNvSpPr/>
            <p:nvPr/>
          </p:nvSpPr>
          <p:spPr>
            <a:xfrm>
              <a:off x="2353797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4" name="Moon 1303"/>
            <p:cNvSpPr/>
            <p:nvPr/>
          </p:nvSpPr>
          <p:spPr>
            <a:xfrm>
              <a:off x="2353797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5" name="Rectangle 1304"/>
            <p:cNvSpPr/>
            <p:nvPr/>
          </p:nvSpPr>
          <p:spPr>
            <a:xfrm>
              <a:off x="2666325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6" name="Oval 1305"/>
            <p:cNvSpPr/>
            <p:nvPr/>
          </p:nvSpPr>
          <p:spPr>
            <a:xfrm>
              <a:off x="2734701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7" name="Moon 1306"/>
            <p:cNvSpPr/>
            <p:nvPr/>
          </p:nvSpPr>
          <p:spPr>
            <a:xfrm>
              <a:off x="2734701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8" name="Rectangle 1307"/>
            <p:cNvSpPr/>
            <p:nvPr/>
          </p:nvSpPr>
          <p:spPr>
            <a:xfrm>
              <a:off x="3047228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09" name="Oval 1308"/>
            <p:cNvSpPr/>
            <p:nvPr/>
          </p:nvSpPr>
          <p:spPr>
            <a:xfrm>
              <a:off x="3115604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0" name="Moon 1309"/>
            <p:cNvSpPr/>
            <p:nvPr/>
          </p:nvSpPr>
          <p:spPr>
            <a:xfrm>
              <a:off x="3115604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1" name="Rectangle 1310"/>
            <p:cNvSpPr/>
            <p:nvPr/>
          </p:nvSpPr>
          <p:spPr>
            <a:xfrm>
              <a:off x="3428132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2" name="Oval 1311"/>
            <p:cNvSpPr/>
            <p:nvPr/>
          </p:nvSpPr>
          <p:spPr>
            <a:xfrm>
              <a:off x="3496508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3" name="Moon 1312"/>
            <p:cNvSpPr/>
            <p:nvPr/>
          </p:nvSpPr>
          <p:spPr>
            <a:xfrm>
              <a:off x="3496508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4" name="Rectangle 1313"/>
            <p:cNvSpPr/>
            <p:nvPr/>
          </p:nvSpPr>
          <p:spPr>
            <a:xfrm>
              <a:off x="3809035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5" name="Oval 1314"/>
            <p:cNvSpPr/>
            <p:nvPr/>
          </p:nvSpPr>
          <p:spPr>
            <a:xfrm>
              <a:off x="3877411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6" name="Moon 1315"/>
            <p:cNvSpPr/>
            <p:nvPr/>
          </p:nvSpPr>
          <p:spPr>
            <a:xfrm>
              <a:off x="3877411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7" name="Rectangle 1316"/>
            <p:cNvSpPr/>
            <p:nvPr/>
          </p:nvSpPr>
          <p:spPr>
            <a:xfrm>
              <a:off x="4189939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8" name="Oval 1317"/>
            <p:cNvSpPr/>
            <p:nvPr/>
          </p:nvSpPr>
          <p:spPr>
            <a:xfrm>
              <a:off x="4258315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9" name="Moon 1318"/>
            <p:cNvSpPr/>
            <p:nvPr/>
          </p:nvSpPr>
          <p:spPr>
            <a:xfrm>
              <a:off x="4258315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0" name="Rectangle 1319"/>
            <p:cNvSpPr/>
            <p:nvPr/>
          </p:nvSpPr>
          <p:spPr>
            <a:xfrm>
              <a:off x="4570842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21" name="Oval 1320"/>
            <p:cNvSpPr/>
            <p:nvPr/>
          </p:nvSpPr>
          <p:spPr>
            <a:xfrm>
              <a:off x="4639218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2" name="Moon 1321"/>
            <p:cNvSpPr/>
            <p:nvPr/>
          </p:nvSpPr>
          <p:spPr>
            <a:xfrm>
              <a:off x="4639218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3" name="Rectangle 1322"/>
            <p:cNvSpPr/>
            <p:nvPr/>
          </p:nvSpPr>
          <p:spPr>
            <a:xfrm>
              <a:off x="4951746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4" name="Oval 1323"/>
            <p:cNvSpPr/>
            <p:nvPr/>
          </p:nvSpPr>
          <p:spPr>
            <a:xfrm>
              <a:off x="5020122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5" name="Moon 1324"/>
            <p:cNvSpPr/>
            <p:nvPr/>
          </p:nvSpPr>
          <p:spPr>
            <a:xfrm>
              <a:off x="5020122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6" name="Rectangle 1325"/>
            <p:cNvSpPr/>
            <p:nvPr/>
          </p:nvSpPr>
          <p:spPr>
            <a:xfrm>
              <a:off x="5332649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7" name="Oval 1326"/>
            <p:cNvSpPr/>
            <p:nvPr/>
          </p:nvSpPr>
          <p:spPr>
            <a:xfrm>
              <a:off x="5401025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8" name="Moon 1327"/>
            <p:cNvSpPr/>
            <p:nvPr/>
          </p:nvSpPr>
          <p:spPr>
            <a:xfrm>
              <a:off x="5401025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9" name="Rectangle 1328"/>
            <p:cNvSpPr/>
            <p:nvPr/>
          </p:nvSpPr>
          <p:spPr>
            <a:xfrm>
              <a:off x="5713553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0" name="Oval 1329"/>
            <p:cNvSpPr/>
            <p:nvPr/>
          </p:nvSpPr>
          <p:spPr>
            <a:xfrm>
              <a:off x="5781929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1" name="Moon 1330"/>
            <p:cNvSpPr/>
            <p:nvPr/>
          </p:nvSpPr>
          <p:spPr>
            <a:xfrm>
              <a:off x="5781929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2" name="Rectangle 1331"/>
            <p:cNvSpPr/>
            <p:nvPr/>
          </p:nvSpPr>
          <p:spPr>
            <a:xfrm>
              <a:off x="6094456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3" name="Oval 1332"/>
            <p:cNvSpPr/>
            <p:nvPr/>
          </p:nvSpPr>
          <p:spPr>
            <a:xfrm>
              <a:off x="6162832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4" name="Moon 1333"/>
            <p:cNvSpPr/>
            <p:nvPr/>
          </p:nvSpPr>
          <p:spPr>
            <a:xfrm>
              <a:off x="6162832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5" name="Rectangle 1334"/>
            <p:cNvSpPr/>
            <p:nvPr/>
          </p:nvSpPr>
          <p:spPr>
            <a:xfrm>
              <a:off x="6475360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6" name="Oval 1335"/>
            <p:cNvSpPr/>
            <p:nvPr/>
          </p:nvSpPr>
          <p:spPr>
            <a:xfrm>
              <a:off x="6543736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7" name="Moon 1336"/>
            <p:cNvSpPr/>
            <p:nvPr/>
          </p:nvSpPr>
          <p:spPr>
            <a:xfrm>
              <a:off x="6543736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8" name="Rectangle 1337"/>
            <p:cNvSpPr/>
            <p:nvPr/>
          </p:nvSpPr>
          <p:spPr>
            <a:xfrm>
              <a:off x="6856263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9" name="Oval 1338"/>
            <p:cNvSpPr/>
            <p:nvPr/>
          </p:nvSpPr>
          <p:spPr>
            <a:xfrm>
              <a:off x="6924639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0" name="Moon 1339"/>
            <p:cNvSpPr/>
            <p:nvPr/>
          </p:nvSpPr>
          <p:spPr>
            <a:xfrm>
              <a:off x="6924639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1" name="Rectangle 1340"/>
            <p:cNvSpPr/>
            <p:nvPr/>
          </p:nvSpPr>
          <p:spPr>
            <a:xfrm>
              <a:off x="7237167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2" name="Oval 1341"/>
            <p:cNvSpPr/>
            <p:nvPr/>
          </p:nvSpPr>
          <p:spPr>
            <a:xfrm>
              <a:off x="7305543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3" name="Moon 1342"/>
            <p:cNvSpPr/>
            <p:nvPr/>
          </p:nvSpPr>
          <p:spPr>
            <a:xfrm>
              <a:off x="7305543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4" name="Rectangle 1343"/>
            <p:cNvSpPr/>
            <p:nvPr/>
          </p:nvSpPr>
          <p:spPr>
            <a:xfrm>
              <a:off x="7618070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5" name="Oval 1344"/>
            <p:cNvSpPr/>
            <p:nvPr/>
          </p:nvSpPr>
          <p:spPr>
            <a:xfrm>
              <a:off x="7686446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6" name="Moon 1345"/>
            <p:cNvSpPr/>
            <p:nvPr/>
          </p:nvSpPr>
          <p:spPr>
            <a:xfrm>
              <a:off x="7686446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7" name="Rectangle 1346"/>
            <p:cNvSpPr/>
            <p:nvPr/>
          </p:nvSpPr>
          <p:spPr>
            <a:xfrm>
              <a:off x="7998974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48" name="Oval 1347"/>
            <p:cNvSpPr/>
            <p:nvPr/>
          </p:nvSpPr>
          <p:spPr>
            <a:xfrm>
              <a:off x="8067350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9" name="Moon 1348"/>
            <p:cNvSpPr/>
            <p:nvPr/>
          </p:nvSpPr>
          <p:spPr>
            <a:xfrm>
              <a:off x="8067350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0" name="Rectangle 1349"/>
            <p:cNvSpPr/>
            <p:nvPr/>
          </p:nvSpPr>
          <p:spPr>
            <a:xfrm>
              <a:off x="8379877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1" name="Oval 1350"/>
            <p:cNvSpPr/>
            <p:nvPr/>
          </p:nvSpPr>
          <p:spPr>
            <a:xfrm>
              <a:off x="8448253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2" name="Moon 1351"/>
            <p:cNvSpPr/>
            <p:nvPr/>
          </p:nvSpPr>
          <p:spPr>
            <a:xfrm>
              <a:off x="8448253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3" name="Rectangle 1352"/>
            <p:cNvSpPr/>
            <p:nvPr/>
          </p:nvSpPr>
          <p:spPr>
            <a:xfrm>
              <a:off x="8760781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4" name="Oval 1353"/>
            <p:cNvSpPr/>
            <p:nvPr/>
          </p:nvSpPr>
          <p:spPr>
            <a:xfrm>
              <a:off x="8829157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5" name="Moon 1354"/>
            <p:cNvSpPr/>
            <p:nvPr/>
          </p:nvSpPr>
          <p:spPr>
            <a:xfrm>
              <a:off x="8829157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6" name="Rectangle 1355"/>
            <p:cNvSpPr/>
            <p:nvPr/>
          </p:nvSpPr>
          <p:spPr>
            <a:xfrm>
              <a:off x="9141684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7" name="Oval 1356"/>
            <p:cNvSpPr/>
            <p:nvPr/>
          </p:nvSpPr>
          <p:spPr>
            <a:xfrm>
              <a:off x="9210060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8" name="Moon 1357"/>
            <p:cNvSpPr/>
            <p:nvPr/>
          </p:nvSpPr>
          <p:spPr>
            <a:xfrm>
              <a:off x="9210060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9" name="Rectangle 1358"/>
            <p:cNvSpPr/>
            <p:nvPr/>
          </p:nvSpPr>
          <p:spPr>
            <a:xfrm>
              <a:off x="9522588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0" name="Oval 1359"/>
            <p:cNvSpPr/>
            <p:nvPr/>
          </p:nvSpPr>
          <p:spPr>
            <a:xfrm>
              <a:off x="9590964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1" name="Moon 1360"/>
            <p:cNvSpPr/>
            <p:nvPr/>
          </p:nvSpPr>
          <p:spPr>
            <a:xfrm>
              <a:off x="9590964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2" name="Rectangle 1361"/>
            <p:cNvSpPr/>
            <p:nvPr/>
          </p:nvSpPr>
          <p:spPr>
            <a:xfrm>
              <a:off x="9903491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63" name="Oval 1362"/>
            <p:cNvSpPr/>
            <p:nvPr/>
          </p:nvSpPr>
          <p:spPr>
            <a:xfrm>
              <a:off x="9971867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4" name="Moon 1363"/>
            <p:cNvSpPr/>
            <p:nvPr/>
          </p:nvSpPr>
          <p:spPr>
            <a:xfrm>
              <a:off x="9971867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5" name="Rectangle 1364"/>
            <p:cNvSpPr/>
            <p:nvPr/>
          </p:nvSpPr>
          <p:spPr>
            <a:xfrm>
              <a:off x="10284395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6" name="Oval 1365"/>
            <p:cNvSpPr/>
            <p:nvPr/>
          </p:nvSpPr>
          <p:spPr>
            <a:xfrm>
              <a:off x="10352771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7" name="Moon 1366"/>
            <p:cNvSpPr/>
            <p:nvPr/>
          </p:nvSpPr>
          <p:spPr>
            <a:xfrm>
              <a:off x="10352771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8" name="Rectangle 1367"/>
            <p:cNvSpPr/>
            <p:nvPr/>
          </p:nvSpPr>
          <p:spPr>
            <a:xfrm>
              <a:off x="10665298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69" name="Oval 1368"/>
            <p:cNvSpPr/>
            <p:nvPr/>
          </p:nvSpPr>
          <p:spPr>
            <a:xfrm>
              <a:off x="10733674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0" name="Moon 1369"/>
            <p:cNvSpPr/>
            <p:nvPr/>
          </p:nvSpPr>
          <p:spPr>
            <a:xfrm>
              <a:off x="10733674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1" name="Rectangle 1370"/>
            <p:cNvSpPr/>
            <p:nvPr/>
          </p:nvSpPr>
          <p:spPr>
            <a:xfrm>
              <a:off x="11046202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72" name="Oval 1371"/>
            <p:cNvSpPr/>
            <p:nvPr/>
          </p:nvSpPr>
          <p:spPr>
            <a:xfrm>
              <a:off x="11114578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3" name="Moon 1372"/>
            <p:cNvSpPr/>
            <p:nvPr/>
          </p:nvSpPr>
          <p:spPr>
            <a:xfrm>
              <a:off x="11114578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4" name="Rectangle 1373"/>
            <p:cNvSpPr/>
            <p:nvPr/>
          </p:nvSpPr>
          <p:spPr>
            <a:xfrm>
              <a:off x="11427105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5" name="Oval 1374"/>
            <p:cNvSpPr/>
            <p:nvPr/>
          </p:nvSpPr>
          <p:spPr>
            <a:xfrm>
              <a:off x="11495481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6" name="Moon 1375"/>
            <p:cNvSpPr/>
            <p:nvPr/>
          </p:nvSpPr>
          <p:spPr>
            <a:xfrm>
              <a:off x="11495481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7" name="Rectangle 1376"/>
            <p:cNvSpPr/>
            <p:nvPr/>
          </p:nvSpPr>
          <p:spPr>
            <a:xfrm>
              <a:off x="11808002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8" name="Oval 1377"/>
            <p:cNvSpPr/>
            <p:nvPr/>
          </p:nvSpPr>
          <p:spPr>
            <a:xfrm>
              <a:off x="11876378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9" name="Moon 1378"/>
            <p:cNvSpPr/>
            <p:nvPr/>
          </p:nvSpPr>
          <p:spPr>
            <a:xfrm>
              <a:off x="11876378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0" name="Rectangle 1379"/>
            <p:cNvSpPr/>
            <p:nvPr/>
          </p:nvSpPr>
          <p:spPr>
            <a:xfrm>
              <a:off x="9522588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1" name="Oval 1380"/>
            <p:cNvSpPr/>
            <p:nvPr/>
          </p:nvSpPr>
          <p:spPr>
            <a:xfrm>
              <a:off x="9590964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2" name="Moon 1381"/>
            <p:cNvSpPr/>
            <p:nvPr/>
          </p:nvSpPr>
          <p:spPr>
            <a:xfrm>
              <a:off x="9590964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3" name="Rectangle 1382"/>
            <p:cNvSpPr/>
            <p:nvPr/>
          </p:nvSpPr>
          <p:spPr>
            <a:xfrm>
              <a:off x="9903491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4" name="Oval 1383"/>
            <p:cNvSpPr/>
            <p:nvPr/>
          </p:nvSpPr>
          <p:spPr>
            <a:xfrm>
              <a:off x="9971867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5" name="Moon 1384"/>
            <p:cNvSpPr/>
            <p:nvPr/>
          </p:nvSpPr>
          <p:spPr>
            <a:xfrm>
              <a:off x="9971867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6" name="Rectangle 1385"/>
            <p:cNvSpPr/>
            <p:nvPr/>
          </p:nvSpPr>
          <p:spPr>
            <a:xfrm>
              <a:off x="10284395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7" name="Oval 1386"/>
            <p:cNvSpPr/>
            <p:nvPr/>
          </p:nvSpPr>
          <p:spPr>
            <a:xfrm>
              <a:off x="10352771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8" name="Moon 1387"/>
            <p:cNvSpPr/>
            <p:nvPr/>
          </p:nvSpPr>
          <p:spPr>
            <a:xfrm>
              <a:off x="10352771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9" name="Rectangle 1388"/>
            <p:cNvSpPr/>
            <p:nvPr/>
          </p:nvSpPr>
          <p:spPr>
            <a:xfrm>
              <a:off x="10665298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90" name="Oval 1389"/>
            <p:cNvSpPr/>
            <p:nvPr/>
          </p:nvSpPr>
          <p:spPr>
            <a:xfrm>
              <a:off x="10733674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1" name="Moon 1390"/>
            <p:cNvSpPr/>
            <p:nvPr/>
          </p:nvSpPr>
          <p:spPr>
            <a:xfrm>
              <a:off x="10733674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2" name="Rectangle 1391"/>
            <p:cNvSpPr/>
            <p:nvPr/>
          </p:nvSpPr>
          <p:spPr>
            <a:xfrm>
              <a:off x="11046202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93" name="Oval 1392"/>
            <p:cNvSpPr/>
            <p:nvPr/>
          </p:nvSpPr>
          <p:spPr>
            <a:xfrm>
              <a:off x="11114578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4" name="Moon 1393"/>
            <p:cNvSpPr/>
            <p:nvPr/>
          </p:nvSpPr>
          <p:spPr>
            <a:xfrm>
              <a:off x="11114578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5" name="Rectangle 1394"/>
            <p:cNvSpPr/>
            <p:nvPr/>
          </p:nvSpPr>
          <p:spPr>
            <a:xfrm>
              <a:off x="11427105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6" name="Oval 1395"/>
            <p:cNvSpPr/>
            <p:nvPr/>
          </p:nvSpPr>
          <p:spPr>
            <a:xfrm>
              <a:off x="11495481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7" name="Moon 1396"/>
            <p:cNvSpPr/>
            <p:nvPr/>
          </p:nvSpPr>
          <p:spPr>
            <a:xfrm>
              <a:off x="11495481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8" name="Rectangle 1397"/>
            <p:cNvSpPr/>
            <p:nvPr/>
          </p:nvSpPr>
          <p:spPr>
            <a:xfrm>
              <a:off x="11808002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9" name="Oval 1398"/>
            <p:cNvSpPr/>
            <p:nvPr/>
          </p:nvSpPr>
          <p:spPr>
            <a:xfrm>
              <a:off x="11876378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0" name="Moon 1399"/>
            <p:cNvSpPr/>
            <p:nvPr/>
          </p:nvSpPr>
          <p:spPr>
            <a:xfrm>
              <a:off x="11876378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1" name="Rectangle 1400"/>
            <p:cNvSpPr/>
            <p:nvPr/>
          </p:nvSpPr>
          <p:spPr>
            <a:xfrm>
              <a:off x="9522588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2" name="Oval 1401"/>
            <p:cNvSpPr/>
            <p:nvPr/>
          </p:nvSpPr>
          <p:spPr>
            <a:xfrm>
              <a:off x="9590964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3" name="Moon 1402"/>
            <p:cNvSpPr/>
            <p:nvPr/>
          </p:nvSpPr>
          <p:spPr>
            <a:xfrm>
              <a:off x="9590964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4" name="Rectangle 1403"/>
            <p:cNvSpPr/>
            <p:nvPr/>
          </p:nvSpPr>
          <p:spPr>
            <a:xfrm>
              <a:off x="9903491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5" name="Oval 1404"/>
            <p:cNvSpPr/>
            <p:nvPr/>
          </p:nvSpPr>
          <p:spPr>
            <a:xfrm>
              <a:off x="9971867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6" name="Moon 1405"/>
            <p:cNvSpPr/>
            <p:nvPr/>
          </p:nvSpPr>
          <p:spPr>
            <a:xfrm>
              <a:off x="9971867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7" name="Rectangle 1406"/>
            <p:cNvSpPr/>
            <p:nvPr/>
          </p:nvSpPr>
          <p:spPr>
            <a:xfrm>
              <a:off x="10284395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8" name="Oval 1407"/>
            <p:cNvSpPr/>
            <p:nvPr/>
          </p:nvSpPr>
          <p:spPr>
            <a:xfrm>
              <a:off x="10352771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9" name="Moon 1408"/>
            <p:cNvSpPr/>
            <p:nvPr/>
          </p:nvSpPr>
          <p:spPr>
            <a:xfrm>
              <a:off x="10352771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0" name="Rectangle 1409"/>
            <p:cNvSpPr/>
            <p:nvPr/>
          </p:nvSpPr>
          <p:spPr>
            <a:xfrm>
              <a:off x="10665298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11" name="Oval 1410"/>
            <p:cNvSpPr/>
            <p:nvPr/>
          </p:nvSpPr>
          <p:spPr>
            <a:xfrm>
              <a:off x="10733674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2" name="Moon 1411"/>
            <p:cNvSpPr/>
            <p:nvPr/>
          </p:nvSpPr>
          <p:spPr>
            <a:xfrm>
              <a:off x="10733674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3" name="Rectangle 1412"/>
            <p:cNvSpPr/>
            <p:nvPr/>
          </p:nvSpPr>
          <p:spPr>
            <a:xfrm>
              <a:off x="11046202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14" name="Oval 1413"/>
            <p:cNvSpPr/>
            <p:nvPr/>
          </p:nvSpPr>
          <p:spPr>
            <a:xfrm>
              <a:off x="11114578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5" name="Moon 1414"/>
            <p:cNvSpPr/>
            <p:nvPr/>
          </p:nvSpPr>
          <p:spPr>
            <a:xfrm>
              <a:off x="11114578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6" name="Rectangle 1415"/>
            <p:cNvSpPr/>
            <p:nvPr/>
          </p:nvSpPr>
          <p:spPr>
            <a:xfrm>
              <a:off x="11427105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7" name="Oval 1416"/>
            <p:cNvSpPr/>
            <p:nvPr/>
          </p:nvSpPr>
          <p:spPr>
            <a:xfrm>
              <a:off x="11495481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8" name="Moon 1417"/>
            <p:cNvSpPr/>
            <p:nvPr/>
          </p:nvSpPr>
          <p:spPr>
            <a:xfrm>
              <a:off x="11495481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9" name="Rectangle 1418"/>
            <p:cNvSpPr/>
            <p:nvPr/>
          </p:nvSpPr>
          <p:spPr>
            <a:xfrm>
              <a:off x="11808002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20" name="Oval 1419"/>
            <p:cNvSpPr/>
            <p:nvPr/>
          </p:nvSpPr>
          <p:spPr>
            <a:xfrm>
              <a:off x="11876378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1" name="Moon 1420"/>
            <p:cNvSpPr/>
            <p:nvPr/>
          </p:nvSpPr>
          <p:spPr>
            <a:xfrm>
              <a:off x="11876378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2" name="Rectangle 1421"/>
            <p:cNvSpPr/>
            <p:nvPr/>
          </p:nvSpPr>
          <p:spPr>
            <a:xfrm>
              <a:off x="9522588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3" name="Oval 1422"/>
            <p:cNvSpPr/>
            <p:nvPr/>
          </p:nvSpPr>
          <p:spPr>
            <a:xfrm>
              <a:off x="9590964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4" name="Moon 1423"/>
            <p:cNvSpPr/>
            <p:nvPr/>
          </p:nvSpPr>
          <p:spPr>
            <a:xfrm>
              <a:off x="9590964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5" name="Rectangle 1424"/>
            <p:cNvSpPr/>
            <p:nvPr/>
          </p:nvSpPr>
          <p:spPr>
            <a:xfrm>
              <a:off x="9903491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6" name="Oval 1425"/>
            <p:cNvSpPr/>
            <p:nvPr/>
          </p:nvSpPr>
          <p:spPr>
            <a:xfrm>
              <a:off x="9971867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7" name="Moon 1426"/>
            <p:cNvSpPr/>
            <p:nvPr/>
          </p:nvSpPr>
          <p:spPr>
            <a:xfrm>
              <a:off x="9971867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8" name="Rectangle 1427"/>
            <p:cNvSpPr/>
            <p:nvPr/>
          </p:nvSpPr>
          <p:spPr>
            <a:xfrm>
              <a:off x="10284395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9" name="Oval 1428"/>
            <p:cNvSpPr/>
            <p:nvPr/>
          </p:nvSpPr>
          <p:spPr>
            <a:xfrm>
              <a:off x="10352771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0" name="Moon 1429"/>
            <p:cNvSpPr/>
            <p:nvPr/>
          </p:nvSpPr>
          <p:spPr>
            <a:xfrm>
              <a:off x="10352771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1" name="Rectangle 1430"/>
            <p:cNvSpPr/>
            <p:nvPr/>
          </p:nvSpPr>
          <p:spPr>
            <a:xfrm>
              <a:off x="10665298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2" name="Oval 1431"/>
            <p:cNvSpPr/>
            <p:nvPr/>
          </p:nvSpPr>
          <p:spPr>
            <a:xfrm>
              <a:off x="10733674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3" name="Moon 1432"/>
            <p:cNvSpPr/>
            <p:nvPr/>
          </p:nvSpPr>
          <p:spPr>
            <a:xfrm>
              <a:off x="10733674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4" name="Rectangle 1433"/>
            <p:cNvSpPr/>
            <p:nvPr/>
          </p:nvSpPr>
          <p:spPr>
            <a:xfrm>
              <a:off x="11046202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5" name="Oval 1434"/>
            <p:cNvSpPr/>
            <p:nvPr/>
          </p:nvSpPr>
          <p:spPr>
            <a:xfrm>
              <a:off x="11114578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6" name="Moon 1435"/>
            <p:cNvSpPr/>
            <p:nvPr/>
          </p:nvSpPr>
          <p:spPr>
            <a:xfrm>
              <a:off x="11114578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7" name="Rectangle 1436"/>
            <p:cNvSpPr/>
            <p:nvPr/>
          </p:nvSpPr>
          <p:spPr>
            <a:xfrm>
              <a:off x="11427105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8" name="Oval 1437"/>
            <p:cNvSpPr/>
            <p:nvPr/>
          </p:nvSpPr>
          <p:spPr>
            <a:xfrm>
              <a:off x="11495481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9" name="Moon 1438"/>
            <p:cNvSpPr/>
            <p:nvPr/>
          </p:nvSpPr>
          <p:spPr>
            <a:xfrm>
              <a:off x="11495481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0" name="Rectangle 1439"/>
            <p:cNvSpPr/>
            <p:nvPr/>
          </p:nvSpPr>
          <p:spPr>
            <a:xfrm>
              <a:off x="11808002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1" name="Oval 1440"/>
            <p:cNvSpPr/>
            <p:nvPr/>
          </p:nvSpPr>
          <p:spPr>
            <a:xfrm>
              <a:off x="11876378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2" name="Moon 1441"/>
            <p:cNvSpPr/>
            <p:nvPr/>
          </p:nvSpPr>
          <p:spPr>
            <a:xfrm>
              <a:off x="11876378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3" name="Rectangle 1442"/>
            <p:cNvSpPr/>
            <p:nvPr/>
          </p:nvSpPr>
          <p:spPr>
            <a:xfrm>
              <a:off x="9522588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4" name="Oval 1443"/>
            <p:cNvSpPr/>
            <p:nvPr/>
          </p:nvSpPr>
          <p:spPr>
            <a:xfrm>
              <a:off x="9590964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5" name="Moon 1444"/>
            <p:cNvSpPr/>
            <p:nvPr/>
          </p:nvSpPr>
          <p:spPr>
            <a:xfrm>
              <a:off x="9590964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6" name="Rectangle 1445"/>
            <p:cNvSpPr/>
            <p:nvPr/>
          </p:nvSpPr>
          <p:spPr>
            <a:xfrm>
              <a:off x="9903491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7" name="Oval 1446"/>
            <p:cNvSpPr/>
            <p:nvPr/>
          </p:nvSpPr>
          <p:spPr>
            <a:xfrm>
              <a:off x="9971867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8" name="Moon 1447"/>
            <p:cNvSpPr/>
            <p:nvPr/>
          </p:nvSpPr>
          <p:spPr>
            <a:xfrm>
              <a:off x="9971867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9" name="Rectangle 1448"/>
            <p:cNvSpPr/>
            <p:nvPr/>
          </p:nvSpPr>
          <p:spPr>
            <a:xfrm>
              <a:off x="10284395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0" name="Oval 1449"/>
            <p:cNvSpPr/>
            <p:nvPr/>
          </p:nvSpPr>
          <p:spPr>
            <a:xfrm>
              <a:off x="10352771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1" name="Moon 1450"/>
            <p:cNvSpPr/>
            <p:nvPr/>
          </p:nvSpPr>
          <p:spPr>
            <a:xfrm>
              <a:off x="10352771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2" name="Rectangle 1451"/>
            <p:cNvSpPr/>
            <p:nvPr/>
          </p:nvSpPr>
          <p:spPr>
            <a:xfrm>
              <a:off x="10665298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3" name="Oval 1452"/>
            <p:cNvSpPr/>
            <p:nvPr/>
          </p:nvSpPr>
          <p:spPr>
            <a:xfrm>
              <a:off x="10733674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4" name="Moon 1453"/>
            <p:cNvSpPr/>
            <p:nvPr/>
          </p:nvSpPr>
          <p:spPr>
            <a:xfrm>
              <a:off x="10733674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5" name="Rectangle 1454"/>
            <p:cNvSpPr/>
            <p:nvPr/>
          </p:nvSpPr>
          <p:spPr>
            <a:xfrm>
              <a:off x="11046202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6" name="Oval 1455"/>
            <p:cNvSpPr/>
            <p:nvPr/>
          </p:nvSpPr>
          <p:spPr>
            <a:xfrm>
              <a:off x="11114578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7" name="Moon 1456"/>
            <p:cNvSpPr/>
            <p:nvPr/>
          </p:nvSpPr>
          <p:spPr>
            <a:xfrm>
              <a:off x="11114578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8" name="Rectangle 1457"/>
            <p:cNvSpPr/>
            <p:nvPr/>
          </p:nvSpPr>
          <p:spPr>
            <a:xfrm>
              <a:off x="11427105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9" name="Oval 1458"/>
            <p:cNvSpPr/>
            <p:nvPr/>
          </p:nvSpPr>
          <p:spPr>
            <a:xfrm>
              <a:off x="11495481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0" name="Moon 1459"/>
            <p:cNvSpPr/>
            <p:nvPr/>
          </p:nvSpPr>
          <p:spPr>
            <a:xfrm>
              <a:off x="11495481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1" name="Rectangle 1460"/>
            <p:cNvSpPr/>
            <p:nvPr/>
          </p:nvSpPr>
          <p:spPr>
            <a:xfrm>
              <a:off x="11808002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62" name="Oval 1461"/>
            <p:cNvSpPr/>
            <p:nvPr/>
          </p:nvSpPr>
          <p:spPr>
            <a:xfrm>
              <a:off x="11876378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3" name="Moon 1462"/>
            <p:cNvSpPr/>
            <p:nvPr/>
          </p:nvSpPr>
          <p:spPr>
            <a:xfrm>
              <a:off x="11876378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4" name="Rectangle 1463"/>
            <p:cNvSpPr/>
            <p:nvPr/>
          </p:nvSpPr>
          <p:spPr>
            <a:xfrm>
              <a:off x="9522588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5" name="Oval 1464"/>
            <p:cNvSpPr/>
            <p:nvPr/>
          </p:nvSpPr>
          <p:spPr>
            <a:xfrm>
              <a:off x="9590964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6" name="Moon 1465"/>
            <p:cNvSpPr/>
            <p:nvPr/>
          </p:nvSpPr>
          <p:spPr>
            <a:xfrm>
              <a:off x="9590964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7" name="Rectangle 1466"/>
            <p:cNvSpPr/>
            <p:nvPr/>
          </p:nvSpPr>
          <p:spPr>
            <a:xfrm>
              <a:off x="9903491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8" name="Oval 1467"/>
            <p:cNvSpPr/>
            <p:nvPr/>
          </p:nvSpPr>
          <p:spPr>
            <a:xfrm>
              <a:off x="9971867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9" name="Moon 1468"/>
            <p:cNvSpPr/>
            <p:nvPr/>
          </p:nvSpPr>
          <p:spPr>
            <a:xfrm>
              <a:off x="9971867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0" name="Rectangle 1469"/>
            <p:cNvSpPr/>
            <p:nvPr/>
          </p:nvSpPr>
          <p:spPr>
            <a:xfrm>
              <a:off x="10284395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1" name="Oval 1470"/>
            <p:cNvSpPr/>
            <p:nvPr/>
          </p:nvSpPr>
          <p:spPr>
            <a:xfrm>
              <a:off x="10352771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2" name="Moon 1471"/>
            <p:cNvSpPr/>
            <p:nvPr/>
          </p:nvSpPr>
          <p:spPr>
            <a:xfrm>
              <a:off x="10352771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3" name="Rectangle 1472"/>
            <p:cNvSpPr/>
            <p:nvPr/>
          </p:nvSpPr>
          <p:spPr>
            <a:xfrm>
              <a:off x="10665298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74" name="Oval 1473"/>
            <p:cNvSpPr/>
            <p:nvPr/>
          </p:nvSpPr>
          <p:spPr>
            <a:xfrm>
              <a:off x="10733674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5" name="Moon 1474"/>
            <p:cNvSpPr/>
            <p:nvPr/>
          </p:nvSpPr>
          <p:spPr>
            <a:xfrm>
              <a:off x="10733674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6" name="Rectangle 1475"/>
            <p:cNvSpPr/>
            <p:nvPr/>
          </p:nvSpPr>
          <p:spPr>
            <a:xfrm>
              <a:off x="11046202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77" name="Oval 1476"/>
            <p:cNvSpPr/>
            <p:nvPr/>
          </p:nvSpPr>
          <p:spPr>
            <a:xfrm>
              <a:off x="11114578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8" name="Moon 1477"/>
            <p:cNvSpPr/>
            <p:nvPr/>
          </p:nvSpPr>
          <p:spPr>
            <a:xfrm>
              <a:off x="11114578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9" name="Rectangle 1478"/>
            <p:cNvSpPr/>
            <p:nvPr/>
          </p:nvSpPr>
          <p:spPr>
            <a:xfrm>
              <a:off x="11427105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80" name="Oval 1479"/>
            <p:cNvSpPr/>
            <p:nvPr/>
          </p:nvSpPr>
          <p:spPr>
            <a:xfrm>
              <a:off x="11495481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1" name="Moon 1480"/>
            <p:cNvSpPr/>
            <p:nvPr/>
          </p:nvSpPr>
          <p:spPr>
            <a:xfrm>
              <a:off x="11495481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2" name="Rectangle 1481"/>
            <p:cNvSpPr/>
            <p:nvPr/>
          </p:nvSpPr>
          <p:spPr>
            <a:xfrm>
              <a:off x="11808002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83" name="Oval 1482"/>
            <p:cNvSpPr/>
            <p:nvPr/>
          </p:nvSpPr>
          <p:spPr>
            <a:xfrm>
              <a:off x="11876378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4" name="Moon 1483"/>
            <p:cNvSpPr/>
            <p:nvPr/>
          </p:nvSpPr>
          <p:spPr>
            <a:xfrm>
              <a:off x="11876378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5" name="Rectangle 1484"/>
            <p:cNvSpPr/>
            <p:nvPr/>
          </p:nvSpPr>
          <p:spPr>
            <a:xfrm>
              <a:off x="9522588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6" name="Oval 1485"/>
            <p:cNvSpPr/>
            <p:nvPr/>
          </p:nvSpPr>
          <p:spPr>
            <a:xfrm>
              <a:off x="9590964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7" name="Moon 1486"/>
            <p:cNvSpPr/>
            <p:nvPr/>
          </p:nvSpPr>
          <p:spPr>
            <a:xfrm>
              <a:off x="9590964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 1487"/>
            <p:cNvSpPr/>
            <p:nvPr/>
          </p:nvSpPr>
          <p:spPr>
            <a:xfrm>
              <a:off x="9903491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9" name="Oval 1488"/>
            <p:cNvSpPr/>
            <p:nvPr/>
          </p:nvSpPr>
          <p:spPr>
            <a:xfrm>
              <a:off x="9971867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0" name="Moon 1489"/>
            <p:cNvSpPr/>
            <p:nvPr/>
          </p:nvSpPr>
          <p:spPr>
            <a:xfrm>
              <a:off x="9971867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1" name="Rectangle 1490"/>
            <p:cNvSpPr/>
            <p:nvPr/>
          </p:nvSpPr>
          <p:spPr>
            <a:xfrm>
              <a:off x="10284395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2" name="Oval 1491"/>
            <p:cNvSpPr/>
            <p:nvPr/>
          </p:nvSpPr>
          <p:spPr>
            <a:xfrm>
              <a:off x="10352771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3" name="Moon 1492"/>
            <p:cNvSpPr/>
            <p:nvPr/>
          </p:nvSpPr>
          <p:spPr>
            <a:xfrm>
              <a:off x="10352771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4" name="Rectangle 1493"/>
            <p:cNvSpPr/>
            <p:nvPr/>
          </p:nvSpPr>
          <p:spPr>
            <a:xfrm>
              <a:off x="10665298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95" name="Oval 1494"/>
            <p:cNvSpPr/>
            <p:nvPr/>
          </p:nvSpPr>
          <p:spPr>
            <a:xfrm>
              <a:off x="10733674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6" name="Moon 1495"/>
            <p:cNvSpPr/>
            <p:nvPr/>
          </p:nvSpPr>
          <p:spPr>
            <a:xfrm>
              <a:off x="10733674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7" name="Rectangle 1496"/>
            <p:cNvSpPr/>
            <p:nvPr/>
          </p:nvSpPr>
          <p:spPr>
            <a:xfrm>
              <a:off x="11046202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98" name="Oval 1497"/>
            <p:cNvSpPr/>
            <p:nvPr/>
          </p:nvSpPr>
          <p:spPr>
            <a:xfrm>
              <a:off x="11114578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9" name="Moon 1498"/>
            <p:cNvSpPr/>
            <p:nvPr/>
          </p:nvSpPr>
          <p:spPr>
            <a:xfrm>
              <a:off x="11114578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0" name="Rectangle 1499"/>
            <p:cNvSpPr/>
            <p:nvPr/>
          </p:nvSpPr>
          <p:spPr>
            <a:xfrm>
              <a:off x="11427105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01" name="Oval 1500"/>
            <p:cNvSpPr/>
            <p:nvPr/>
          </p:nvSpPr>
          <p:spPr>
            <a:xfrm>
              <a:off x="11495481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2" name="Moon 1501"/>
            <p:cNvSpPr/>
            <p:nvPr/>
          </p:nvSpPr>
          <p:spPr>
            <a:xfrm>
              <a:off x="11495481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3" name="Rectangle 1502"/>
            <p:cNvSpPr/>
            <p:nvPr/>
          </p:nvSpPr>
          <p:spPr>
            <a:xfrm>
              <a:off x="11808002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04" name="Oval 1503"/>
            <p:cNvSpPr/>
            <p:nvPr/>
          </p:nvSpPr>
          <p:spPr>
            <a:xfrm>
              <a:off x="11876378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5" name="Moon 1504"/>
            <p:cNvSpPr/>
            <p:nvPr/>
          </p:nvSpPr>
          <p:spPr>
            <a:xfrm>
              <a:off x="11876378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6" name="Rectangle 1505"/>
            <p:cNvSpPr/>
            <p:nvPr/>
          </p:nvSpPr>
          <p:spPr>
            <a:xfrm>
              <a:off x="9522588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7" name="Oval 1506"/>
            <p:cNvSpPr/>
            <p:nvPr/>
          </p:nvSpPr>
          <p:spPr>
            <a:xfrm>
              <a:off x="9590964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8" name="Moon 1507"/>
            <p:cNvSpPr/>
            <p:nvPr/>
          </p:nvSpPr>
          <p:spPr>
            <a:xfrm>
              <a:off x="9590964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9" name="Rectangle 1508"/>
            <p:cNvSpPr/>
            <p:nvPr/>
          </p:nvSpPr>
          <p:spPr>
            <a:xfrm>
              <a:off x="9903491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0" name="Oval 1509"/>
            <p:cNvSpPr/>
            <p:nvPr/>
          </p:nvSpPr>
          <p:spPr>
            <a:xfrm>
              <a:off x="9971867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1" name="Moon 1510"/>
            <p:cNvSpPr/>
            <p:nvPr/>
          </p:nvSpPr>
          <p:spPr>
            <a:xfrm>
              <a:off x="9971867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2" name="Rectangle 1511"/>
            <p:cNvSpPr/>
            <p:nvPr/>
          </p:nvSpPr>
          <p:spPr>
            <a:xfrm>
              <a:off x="10284395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3" name="Oval 1512"/>
            <p:cNvSpPr/>
            <p:nvPr/>
          </p:nvSpPr>
          <p:spPr>
            <a:xfrm>
              <a:off x="10352771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4" name="Moon 1513"/>
            <p:cNvSpPr/>
            <p:nvPr/>
          </p:nvSpPr>
          <p:spPr>
            <a:xfrm>
              <a:off x="10352771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5" name="Rectangle 1514"/>
            <p:cNvSpPr/>
            <p:nvPr/>
          </p:nvSpPr>
          <p:spPr>
            <a:xfrm>
              <a:off x="10665298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6" name="Oval 1515"/>
            <p:cNvSpPr/>
            <p:nvPr/>
          </p:nvSpPr>
          <p:spPr>
            <a:xfrm>
              <a:off x="10733674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7" name="Moon 1516"/>
            <p:cNvSpPr/>
            <p:nvPr/>
          </p:nvSpPr>
          <p:spPr>
            <a:xfrm>
              <a:off x="10733674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8" name="Rectangle 1517"/>
            <p:cNvSpPr/>
            <p:nvPr/>
          </p:nvSpPr>
          <p:spPr>
            <a:xfrm>
              <a:off x="11046202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9" name="Oval 1518"/>
            <p:cNvSpPr/>
            <p:nvPr/>
          </p:nvSpPr>
          <p:spPr>
            <a:xfrm>
              <a:off x="11114578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0" name="Moon 1519"/>
            <p:cNvSpPr/>
            <p:nvPr/>
          </p:nvSpPr>
          <p:spPr>
            <a:xfrm>
              <a:off x="11114578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1" name="Rectangle 1520"/>
            <p:cNvSpPr/>
            <p:nvPr/>
          </p:nvSpPr>
          <p:spPr>
            <a:xfrm>
              <a:off x="11427105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2" name="Oval 1521"/>
            <p:cNvSpPr/>
            <p:nvPr/>
          </p:nvSpPr>
          <p:spPr>
            <a:xfrm>
              <a:off x="11495481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3" name="Moon 1522"/>
            <p:cNvSpPr/>
            <p:nvPr/>
          </p:nvSpPr>
          <p:spPr>
            <a:xfrm>
              <a:off x="11495481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4" name="Rectangle 1523"/>
            <p:cNvSpPr/>
            <p:nvPr/>
          </p:nvSpPr>
          <p:spPr>
            <a:xfrm>
              <a:off x="11808002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5" name="Oval 1524"/>
            <p:cNvSpPr/>
            <p:nvPr/>
          </p:nvSpPr>
          <p:spPr>
            <a:xfrm>
              <a:off x="11876378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6" name="Moon 1525"/>
            <p:cNvSpPr/>
            <p:nvPr/>
          </p:nvSpPr>
          <p:spPr>
            <a:xfrm>
              <a:off x="11876378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7" name="Rectangle 1526"/>
            <p:cNvSpPr/>
            <p:nvPr/>
          </p:nvSpPr>
          <p:spPr>
            <a:xfrm>
              <a:off x="9522588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8" name="Oval 1527"/>
            <p:cNvSpPr/>
            <p:nvPr/>
          </p:nvSpPr>
          <p:spPr>
            <a:xfrm>
              <a:off x="9590964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9" name="Moon 1528"/>
            <p:cNvSpPr/>
            <p:nvPr/>
          </p:nvSpPr>
          <p:spPr>
            <a:xfrm>
              <a:off x="9590964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0" name="Rectangle 1529"/>
            <p:cNvSpPr/>
            <p:nvPr/>
          </p:nvSpPr>
          <p:spPr>
            <a:xfrm>
              <a:off x="9903491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1" name="Oval 1530"/>
            <p:cNvSpPr/>
            <p:nvPr/>
          </p:nvSpPr>
          <p:spPr>
            <a:xfrm>
              <a:off x="9971867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2" name="Moon 1531"/>
            <p:cNvSpPr/>
            <p:nvPr/>
          </p:nvSpPr>
          <p:spPr>
            <a:xfrm>
              <a:off x="9971867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3" name="Rectangle 1532"/>
            <p:cNvSpPr/>
            <p:nvPr/>
          </p:nvSpPr>
          <p:spPr>
            <a:xfrm>
              <a:off x="10284395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4" name="Oval 1533"/>
            <p:cNvSpPr/>
            <p:nvPr/>
          </p:nvSpPr>
          <p:spPr>
            <a:xfrm>
              <a:off x="10352771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5" name="Moon 1534"/>
            <p:cNvSpPr/>
            <p:nvPr/>
          </p:nvSpPr>
          <p:spPr>
            <a:xfrm>
              <a:off x="10352771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6" name="Rectangle 1535"/>
            <p:cNvSpPr/>
            <p:nvPr/>
          </p:nvSpPr>
          <p:spPr>
            <a:xfrm>
              <a:off x="10665298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7" name="Oval 1536"/>
            <p:cNvSpPr/>
            <p:nvPr/>
          </p:nvSpPr>
          <p:spPr>
            <a:xfrm>
              <a:off x="10733674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8" name="Moon 1537"/>
            <p:cNvSpPr/>
            <p:nvPr/>
          </p:nvSpPr>
          <p:spPr>
            <a:xfrm>
              <a:off x="10733674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9" name="Rectangle 1538"/>
            <p:cNvSpPr/>
            <p:nvPr/>
          </p:nvSpPr>
          <p:spPr>
            <a:xfrm>
              <a:off x="11046202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0" name="Oval 1539"/>
            <p:cNvSpPr/>
            <p:nvPr/>
          </p:nvSpPr>
          <p:spPr>
            <a:xfrm>
              <a:off x="11114578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1" name="Moon 1540"/>
            <p:cNvSpPr/>
            <p:nvPr/>
          </p:nvSpPr>
          <p:spPr>
            <a:xfrm>
              <a:off x="11114578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2" name="Rectangle 1541"/>
            <p:cNvSpPr/>
            <p:nvPr/>
          </p:nvSpPr>
          <p:spPr>
            <a:xfrm>
              <a:off x="11427105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3" name="Oval 1542"/>
            <p:cNvSpPr/>
            <p:nvPr/>
          </p:nvSpPr>
          <p:spPr>
            <a:xfrm>
              <a:off x="11495481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4" name="Moon 1543"/>
            <p:cNvSpPr/>
            <p:nvPr/>
          </p:nvSpPr>
          <p:spPr>
            <a:xfrm>
              <a:off x="11495481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5" name="Rectangle 1544"/>
            <p:cNvSpPr/>
            <p:nvPr/>
          </p:nvSpPr>
          <p:spPr>
            <a:xfrm>
              <a:off x="11808002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6" name="Oval 1545"/>
            <p:cNvSpPr/>
            <p:nvPr/>
          </p:nvSpPr>
          <p:spPr>
            <a:xfrm>
              <a:off x="11876378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7" name="Moon 1546"/>
            <p:cNvSpPr/>
            <p:nvPr/>
          </p:nvSpPr>
          <p:spPr>
            <a:xfrm>
              <a:off x="11876378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8" name="Rectangle 1547"/>
            <p:cNvSpPr/>
            <p:nvPr/>
          </p:nvSpPr>
          <p:spPr>
            <a:xfrm>
              <a:off x="9522588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9" name="Oval 1548"/>
            <p:cNvSpPr/>
            <p:nvPr/>
          </p:nvSpPr>
          <p:spPr>
            <a:xfrm>
              <a:off x="9590964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0" name="Moon 1549"/>
            <p:cNvSpPr/>
            <p:nvPr/>
          </p:nvSpPr>
          <p:spPr>
            <a:xfrm>
              <a:off x="9590964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1" name="Rectangle 1550"/>
            <p:cNvSpPr/>
            <p:nvPr/>
          </p:nvSpPr>
          <p:spPr>
            <a:xfrm>
              <a:off x="9903491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52" name="Oval 1551"/>
            <p:cNvSpPr/>
            <p:nvPr/>
          </p:nvSpPr>
          <p:spPr>
            <a:xfrm>
              <a:off x="9971867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3" name="Moon 1552"/>
            <p:cNvSpPr/>
            <p:nvPr/>
          </p:nvSpPr>
          <p:spPr>
            <a:xfrm>
              <a:off x="9971867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4" name="Rectangle 1553"/>
            <p:cNvSpPr/>
            <p:nvPr/>
          </p:nvSpPr>
          <p:spPr>
            <a:xfrm>
              <a:off x="10284395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55" name="Oval 1554"/>
            <p:cNvSpPr/>
            <p:nvPr/>
          </p:nvSpPr>
          <p:spPr>
            <a:xfrm>
              <a:off x="10352771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6" name="Moon 1555"/>
            <p:cNvSpPr/>
            <p:nvPr/>
          </p:nvSpPr>
          <p:spPr>
            <a:xfrm>
              <a:off x="10352771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7" name="Rectangle 1556"/>
            <p:cNvSpPr/>
            <p:nvPr/>
          </p:nvSpPr>
          <p:spPr>
            <a:xfrm>
              <a:off x="10665298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8" name="Oval 1557"/>
            <p:cNvSpPr/>
            <p:nvPr/>
          </p:nvSpPr>
          <p:spPr>
            <a:xfrm>
              <a:off x="10733674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9" name="Moon 1558"/>
            <p:cNvSpPr/>
            <p:nvPr/>
          </p:nvSpPr>
          <p:spPr>
            <a:xfrm>
              <a:off x="10733674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0" name="Rectangle 1559"/>
            <p:cNvSpPr/>
            <p:nvPr/>
          </p:nvSpPr>
          <p:spPr>
            <a:xfrm>
              <a:off x="11046202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1" name="Oval 1560"/>
            <p:cNvSpPr/>
            <p:nvPr/>
          </p:nvSpPr>
          <p:spPr>
            <a:xfrm>
              <a:off x="11114578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2" name="Moon 1561"/>
            <p:cNvSpPr/>
            <p:nvPr/>
          </p:nvSpPr>
          <p:spPr>
            <a:xfrm>
              <a:off x="11114578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3" name="Rectangle 1562"/>
            <p:cNvSpPr/>
            <p:nvPr/>
          </p:nvSpPr>
          <p:spPr>
            <a:xfrm>
              <a:off x="11427105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4" name="Oval 1563"/>
            <p:cNvSpPr/>
            <p:nvPr/>
          </p:nvSpPr>
          <p:spPr>
            <a:xfrm>
              <a:off x="11495481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5" name="Moon 1564"/>
            <p:cNvSpPr/>
            <p:nvPr/>
          </p:nvSpPr>
          <p:spPr>
            <a:xfrm>
              <a:off x="11495481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6" name="Rectangle 1565"/>
            <p:cNvSpPr/>
            <p:nvPr/>
          </p:nvSpPr>
          <p:spPr>
            <a:xfrm>
              <a:off x="11808002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7" name="Oval 1566"/>
            <p:cNvSpPr/>
            <p:nvPr/>
          </p:nvSpPr>
          <p:spPr>
            <a:xfrm>
              <a:off x="11876378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8" name="Moon 1567"/>
            <p:cNvSpPr/>
            <p:nvPr/>
          </p:nvSpPr>
          <p:spPr>
            <a:xfrm>
              <a:off x="11876378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9" name="Rectangle 1568"/>
            <p:cNvSpPr/>
            <p:nvPr/>
          </p:nvSpPr>
          <p:spPr>
            <a:xfrm>
              <a:off x="9522588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0" name="Oval 1569"/>
            <p:cNvSpPr/>
            <p:nvPr/>
          </p:nvSpPr>
          <p:spPr>
            <a:xfrm>
              <a:off x="9590964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1" name="Moon 1570"/>
            <p:cNvSpPr/>
            <p:nvPr/>
          </p:nvSpPr>
          <p:spPr>
            <a:xfrm>
              <a:off x="9590964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2" name="Rectangle 1571"/>
            <p:cNvSpPr/>
            <p:nvPr/>
          </p:nvSpPr>
          <p:spPr>
            <a:xfrm>
              <a:off x="9903491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3" name="Oval 1572"/>
            <p:cNvSpPr/>
            <p:nvPr/>
          </p:nvSpPr>
          <p:spPr>
            <a:xfrm>
              <a:off x="9971867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4" name="Moon 1573"/>
            <p:cNvSpPr/>
            <p:nvPr/>
          </p:nvSpPr>
          <p:spPr>
            <a:xfrm>
              <a:off x="9971867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5" name="Rectangle 1574"/>
            <p:cNvSpPr/>
            <p:nvPr/>
          </p:nvSpPr>
          <p:spPr>
            <a:xfrm>
              <a:off x="10284395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6" name="Oval 1575"/>
            <p:cNvSpPr/>
            <p:nvPr/>
          </p:nvSpPr>
          <p:spPr>
            <a:xfrm>
              <a:off x="10352771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7" name="Moon 1576"/>
            <p:cNvSpPr/>
            <p:nvPr/>
          </p:nvSpPr>
          <p:spPr>
            <a:xfrm>
              <a:off x="10352771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8" name="Rectangle 1577"/>
            <p:cNvSpPr/>
            <p:nvPr/>
          </p:nvSpPr>
          <p:spPr>
            <a:xfrm>
              <a:off x="10665298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79" name="Oval 1578"/>
            <p:cNvSpPr/>
            <p:nvPr/>
          </p:nvSpPr>
          <p:spPr>
            <a:xfrm>
              <a:off x="10733674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0" name="Moon 1579"/>
            <p:cNvSpPr/>
            <p:nvPr/>
          </p:nvSpPr>
          <p:spPr>
            <a:xfrm>
              <a:off x="10733674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1" name="Rectangle 1580"/>
            <p:cNvSpPr/>
            <p:nvPr/>
          </p:nvSpPr>
          <p:spPr>
            <a:xfrm>
              <a:off x="11046202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2" name="Oval 1581"/>
            <p:cNvSpPr/>
            <p:nvPr/>
          </p:nvSpPr>
          <p:spPr>
            <a:xfrm>
              <a:off x="11114578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3" name="Moon 1582"/>
            <p:cNvSpPr/>
            <p:nvPr/>
          </p:nvSpPr>
          <p:spPr>
            <a:xfrm>
              <a:off x="11114578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4" name="Rectangle 1583"/>
            <p:cNvSpPr/>
            <p:nvPr/>
          </p:nvSpPr>
          <p:spPr>
            <a:xfrm>
              <a:off x="11427105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5" name="Oval 1584"/>
            <p:cNvSpPr/>
            <p:nvPr/>
          </p:nvSpPr>
          <p:spPr>
            <a:xfrm>
              <a:off x="11495481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6" name="Moon 1585"/>
            <p:cNvSpPr/>
            <p:nvPr/>
          </p:nvSpPr>
          <p:spPr>
            <a:xfrm>
              <a:off x="11495481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7" name="Rectangle 1586"/>
            <p:cNvSpPr/>
            <p:nvPr/>
          </p:nvSpPr>
          <p:spPr>
            <a:xfrm>
              <a:off x="11808002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8" name="Oval 1587"/>
            <p:cNvSpPr/>
            <p:nvPr/>
          </p:nvSpPr>
          <p:spPr>
            <a:xfrm>
              <a:off x="11876378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9" name="Moon 1588"/>
            <p:cNvSpPr/>
            <p:nvPr/>
          </p:nvSpPr>
          <p:spPr>
            <a:xfrm>
              <a:off x="11876378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0" name="Rectangle 1589"/>
            <p:cNvSpPr/>
            <p:nvPr/>
          </p:nvSpPr>
          <p:spPr>
            <a:xfrm>
              <a:off x="9522588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1" name="Oval 1590"/>
            <p:cNvSpPr/>
            <p:nvPr/>
          </p:nvSpPr>
          <p:spPr>
            <a:xfrm>
              <a:off x="9590964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2" name="Moon 1591"/>
            <p:cNvSpPr/>
            <p:nvPr/>
          </p:nvSpPr>
          <p:spPr>
            <a:xfrm>
              <a:off x="9590964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3" name="Rectangle 1592"/>
            <p:cNvSpPr/>
            <p:nvPr/>
          </p:nvSpPr>
          <p:spPr>
            <a:xfrm>
              <a:off x="9903491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4" name="Oval 1593"/>
            <p:cNvSpPr/>
            <p:nvPr/>
          </p:nvSpPr>
          <p:spPr>
            <a:xfrm>
              <a:off x="9971867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5" name="Moon 1594"/>
            <p:cNvSpPr/>
            <p:nvPr/>
          </p:nvSpPr>
          <p:spPr>
            <a:xfrm>
              <a:off x="9971867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6" name="Rectangle 1595"/>
            <p:cNvSpPr/>
            <p:nvPr/>
          </p:nvSpPr>
          <p:spPr>
            <a:xfrm>
              <a:off x="10284395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7" name="Oval 1596"/>
            <p:cNvSpPr/>
            <p:nvPr/>
          </p:nvSpPr>
          <p:spPr>
            <a:xfrm>
              <a:off x="10352771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8" name="Moon 1597"/>
            <p:cNvSpPr/>
            <p:nvPr/>
          </p:nvSpPr>
          <p:spPr>
            <a:xfrm>
              <a:off x="10352771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9" name="Rectangle 1598"/>
            <p:cNvSpPr/>
            <p:nvPr/>
          </p:nvSpPr>
          <p:spPr>
            <a:xfrm>
              <a:off x="10665298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0" name="Oval 1599"/>
            <p:cNvSpPr/>
            <p:nvPr/>
          </p:nvSpPr>
          <p:spPr>
            <a:xfrm>
              <a:off x="10733674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1" name="Moon 1600"/>
            <p:cNvSpPr/>
            <p:nvPr/>
          </p:nvSpPr>
          <p:spPr>
            <a:xfrm>
              <a:off x="10733674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2" name="Rectangle 1601"/>
            <p:cNvSpPr/>
            <p:nvPr/>
          </p:nvSpPr>
          <p:spPr>
            <a:xfrm>
              <a:off x="11046202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3" name="Oval 1602"/>
            <p:cNvSpPr/>
            <p:nvPr/>
          </p:nvSpPr>
          <p:spPr>
            <a:xfrm>
              <a:off x="11114578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4" name="Moon 1603"/>
            <p:cNvSpPr/>
            <p:nvPr/>
          </p:nvSpPr>
          <p:spPr>
            <a:xfrm>
              <a:off x="11114578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5" name="Rectangle 1604"/>
            <p:cNvSpPr/>
            <p:nvPr/>
          </p:nvSpPr>
          <p:spPr>
            <a:xfrm>
              <a:off x="11427105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6" name="Oval 1605"/>
            <p:cNvSpPr/>
            <p:nvPr/>
          </p:nvSpPr>
          <p:spPr>
            <a:xfrm>
              <a:off x="11495481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7" name="Moon 1606"/>
            <p:cNvSpPr/>
            <p:nvPr/>
          </p:nvSpPr>
          <p:spPr>
            <a:xfrm>
              <a:off x="11495481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8" name="Rectangle 1607"/>
            <p:cNvSpPr/>
            <p:nvPr/>
          </p:nvSpPr>
          <p:spPr>
            <a:xfrm>
              <a:off x="11808002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9" name="Oval 1608"/>
            <p:cNvSpPr/>
            <p:nvPr/>
          </p:nvSpPr>
          <p:spPr>
            <a:xfrm>
              <a:off x="11876378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0" name="Moon 1609"/>
            <p:cNvSpPr/>
            <p:nvPr/>
          </p:nvSpPr>
          <p:spPr>
            <a:xfrm>
              <a:off x="11876378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1" name="Rectangle 1610"/>
            <p:cNvSpPr/>
            <p:nvPr/>
          </p:nvSpPr>
          <p:spPr>
            <a:xfrm>
              <a:off x="9522588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2" name="Oval 1611"/>
            <p:cNvSpPr/>
            <p:nvPr/>
          </p:nvSpPr>
          <p:spPr>
            <a:xfrm>
              <a:off x="9590964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3" name="Moon 1612"/>
            <p:cNvSpPr/>
            <p:nvPr/>
          </p:nvSpPr>
          <p:spPr>
            <a:xfrm>
              <a:off x="9590964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4" name="Rectangle 1613"/>
            <p:cNvSpPr/>
            <p:nvPr/>
          </p:nvSpPr>
          <p:spPr>
            <a:xfrm>
              <a:off x="9903491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5" name="Oval 1614"/>
            <p:cNvSpPr/>
            <p:nvPr/>
          </p:nvSpPr>
          <p:spPr>
            <a:xfrm>
              <a:off x="9971867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6" name="Moon 1615"/>
            <p:cNvSpPr/>
            <p:nvPr/>
          </p:nvSpPr>
          <p:spPr>
            <a:xfrm>
              <a:off x="9971867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7" name="Rectangle 1616"/>
            <p:cNvSpPr/>
            <p:nvPr/>
          </p:nvSpPr>
          <p:spPr>
            <a:xfrm>
              <a:off x="10284395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8" name="Oval 1617"/>
            <p:cNvSpPr/>
            <p:nvPr/>
          </p:nvSpPr>
          <p:spPr>
            <a:xfrm>
              <a:off x="10352771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9" name="Moon 1618"/>
            <p:cNvSpPr/>
            <p:nvPr/>
          </p:nvSpPr>
          <p:spPr>
            <a:xfrm>
              <a:off x="10352771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0" name="Rectangle 1619"/>
            <p:cNvSpPr/>
            <p:nvPr/>
          </p:nvSpPr>
          <p:spPr>
            <a:xfrm>
              <a:off x="10665298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1" name="Oval 1620"/>
            <p:cNvSpPr/>
            <p:nvPr/>
          </p:nvSpPr>
          <p:spPr>
            <a:xfrm>
              <a:off x="10733674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2" name="Moon 1621"/>
            <p:cNvSpPr/>
            <p:nvPr/>
          </p:nvSpPr>
          <p:spPr>
            <a:xfrm>
              <a:off x="10733674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3" name="Rectangle 1622"/>
            <p:cNvSpPr/>
            <p:nvPr/>
          </p:nvSpPr>
          <p:spPr>
            <a:xfrm>
              <a:off x="11046202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4" name="Oval 1623"/>
            <p:cNvSpPr/>
            <p:nvPr/>
          </p:nvSpPr>
          <p:spPr>
            <a:xfrm>
              <a:off x="11114578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5" name="Moon 1624"/>
            <p:cNvSpPr/>
            <p:nvPr/>
          </p:nvSpPr>
          <p:spPr>
            <a:xfrm>
              <a:off x="11114578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6" name="Rectangle 1625"/>
            <p:cNvSpPr/>
            <p:nvPr/>
          </p:nvSpPr>
          <p:spPr>
            <a:xfrm>
              <a:off x="11427105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7" name="Oval 1626"/>
            <p:cNvSpPr/>
            <p:nvPr/>
          </p:nvSpPr>
          <p:spPr>
            <a:xfrm>
              <a:off x="11495481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8" name="Moon 1627"/>
            <p:cNvSpPr/>
            <p:nvPr/>
          </p:nvSpPr>
          <p:spPr>
            <a:xfrm>
              <a:off x="11495481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9" name="Rectangle 1628"/>
            <p:cNvSpPr/>
            <p:nvPr/>
          </p:nvSpPr>
          <p:spPr>
            <a:xfrm>
              <a:off x="11808002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0" name="Oval 1629"/>
            <p:cNvSpPr/>
            <p:nvPr/>
          </p:nvSpPr>
          <p:spPr>
            <a:xfrm>
              <a:off x="11876378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1" name="Moon 1630"/>
            <p:cNvSpPr/>
            <p:nvPr/>
          </p:nvSpPr>
          <p:spPr>
            <a:xfrm>
              <a:off x="11876378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2" name="Rectangle 1631"/>
            <p:cNvSpPr/>
            <p:nvPr/>
          </p:nvSpPr>
          <p:spPr>
            <a:xfrm>
              <a:off x="9522588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3" name="Oval 1632"/>
            <p:cNvSpPr/>
            <p:nvPr/>
          </p:nvSpPr>
          <p:spPr>
            <a:xfrm>
              <a:off x="9590964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4" name="Moon 1633"/>
            <p:cNvSpPr/>
            <p:nvPr/>
          </p:nvSpPr>
          <p:spPr>
            <a:xfrm>
              <a:off x="9590964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5" name="Rectangle 1634"/>
            <p:cNvSpPr/>
            <p:nvPr/>
          </p:nvSpPr>
          <p:spPr>
            <a:xfrm>
              <a:off x="9903491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6" name="Oval 1635"/>
            <p:cNvSpPr/>
            <p:nvPr/>
          </p:nvSpPr>
          <p:spPr>
            <a:xfrm>
              <a:off x="9971867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7" name="Moon 1636"/>
            <p:cNvSpPr/>
            <p:nvPr/>
          </p:nvSpPr>
          <p:spPr>
            <a:xfrm>
              <a:off x="9971867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8" name="Rectangle 1637"/>
            <p:cNvSpPr/>
            <p:nvPr/>
          </p:nvSpPr>
          <p:spPr>
            <a:xfrm>
              <a:off x="10284395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39" name="Oval 1638"/>
            <p:cNvSpPr/>
            <p:nvPr/>
          </p:nvSpPr>
          <p:spPr>
            <a:xfrm>
              <a:off x="10352771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0" name="Moon 1639"/>
            <p:cNvSpPr/>
            <p:nvPr/>
          </p:nvSpPr>
          <p:spPr>
            <a:xfrm>
              <a:off x="10352771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1" name="Rectangle 1640"/>
            <p:cNvSpPr/>
            <p:nvPr/>
          </p:nvSpPr>
          <p:spPr>
            <a:xfrm>
              <a:off x="10665298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2" name="Oval 1641"/>
            <p:cNvSpPr/>
            <p:nvPr/>
          </p:nvSpPr>
          <p:spPr>
            <a:xfrm>
              <a:off x="10733674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3" name="Moon 1642"/>
            <p:cNvSpPr/>
            <p:nvPr/>
          </p:nvSpPr>
          <p:spPr>
            <a:xfrm>
              <a:off x="10733674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4" name="Rectangle 1643"/>
            <p:cNvSpPr/>
            <p:nvPr/>
          </p:nvSpPr>
          <p:spPr>
            <a:xfrm>
              <a:off x="11046202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5" name="Oval 1644"/>
            <p:cNvSpPr/>
            <p:nvPr/>
          </p:nvSpPr>
          <p:spPr>
            <a:xfrm>
              <a:off x="11114578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6" name="Moon 1645"/>
            <p:cNvSpPr/>
            <p:nvPr/>
          </p:nvSpPr>
          <p:spPr>
            <a:xfrm>
              <a:off x="11114578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7" name="Rectangle 1646"/>
            <p:cNvSpPr/>
            <p:nvPr/>
          </p:nvSpPr>
          <p:spPr>
            <a:xfrm>
              <a:off x="11427105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8" name="Oval 1647"/>
            <p:cNvSpPr/>
            <p:nvPr/>
          </p:nvSpPr>
          <p:spPr>
            <a:xfrm>
              <a:off x="11495481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9" name="Moon 1648"/>
            <p:cNvSpPr/>
            <p:nvPr/>
          </p:nvSpPr>
          <p:spPr>
            <a:xfrm>
              <a:off x="11495481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0" name="Rectangle 1649"/>
            <p:cNvSpPr/>
            <p:nvPr/>
          </p:nvSpPr>
          <p:spPr>
            <a:xfrm>
              <a:off x="11808002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1" name="Oval 1650"/>
            <p:cNvSpPr/>
            <p:nvPr/>
          </p:nvSpPr>
          <p:spPr>
            <a:xfrm>
              <a:off x="11876378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2" name="Moon 1651"/>
            <p:cNvSpPr/>
            <p:nvPr/>
          </p:nvSpPr>
          <p:spPr>
            <a:xfrm>
              <a:off x="11876378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3" name="Rectangle 1652"/>
            <p:cNvSpPr/>
            <p:nvPr/>
          </p:nvSpPr>
          <p:spPr>
            <a:xfrm>
              <a:off x="9522588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4" name="Oval 1653"/>
            <p:cNvSpPr/>
            <p:nvPr/>
          </p:nvSpPr>
          <p:spPr>
            <a:xfrm>
              <a:off x="9590964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5" name="Moon 1654"/>
            <p:cNvSpPr/>
            <p:nvPr/>
          </p:nvSpPr>
          <p:spPr>
            <a:xfrm>
              <a:off x="9590964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6" name="Rectangle 1655"/>
            <p:cNvSpPr/>
            <p:nvPr/>
          </p:nvSpPr>
          <p:spPr>
            <a:xfrm>
              <a:off x="9903491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7" name="Oval 1656"/>
            <p:cNvSpPr/>
            <p:nvPr/>
          </p:nvSpPr>
          <p:spPr>
            <a:xfrm>
              <a:off x="9971867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8" name="Moon 1657"/>
            <p:cNvSpPr/>
            <p:nvPr/>
          </p:nvSpPr>
          <p:spPr>
            <a:xfrm>
              <a:off x="9971867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9" name="Rectangle 1658"/>
            <p:cNvSpPr/>
            <p:nvPr/>
          </p:nvSpPr>
          <p:spPr>
            <a:xfrm>
              <a:off x="10284395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0" name="Oval 1659"/>
            <p:cNvSpPr/>
            <p:nvPr/>
          </p:nvSpPr>
          <p:spPr>
            <a:xfrm>
              <a:off x="10352771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1" name="Moon 1660"/>
            <p:cNvSpPr/>
            <p:nvPr/>
          </p:nvSpPr>
          <p:spPr>
            <a:xfrm>
              <a:off x="10352771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2" name="Rectangle 1661"/>
            <p:cNvSpPr/>
            <p:nvPr/>
          </p:nvSpPr>
          <p:spPr>
            <a:xfrm>
              <a:off x="10665298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3" name="Oval 1662"/>
            <p:cNvSpPr/>
            <p:nvPr/>
          </p:nvSpPr>
          <p:spPr>
            <a:xfrm>
              <a:off x="10733674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4" name="Moon 1663"/>
            <p:cNvSpPr/>
            <p:nvPr/>
          </p:nvSpPr>
          <p:spPr>
            <a:xfrm>
              <a:off x="10733674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5" name="Rectangle 1664"/>
            <p:cNvSpPr/>
            <p:nvPr/>
          </p:nvSpPr>
          <p:spPr>
            <a:xfrm>
              <a:off x="11046202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6" name="Oval 1665"/>
            <p:cNvSpPr/>
            <p:nvPr/>
          </p:nvSpPr>
          <p:spPr>
            <a:xfrm>
              <a:off x="11114578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7" name="Moon 1666"/>
            <p:cNvSpPr/>
            <p:nvPr/>
          </p:nvSpPr>
          <p:spPr>
            <a:xfrm>
              <a:off x="11114578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8" name="Rectangle 1667"/>
            <p:cNvSpPr/>
            <p:nvPr/>
          </p:nvSpPr>
          <p:spPr>
            <a:xfrm>
              <a:off x="11427105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9" name="Oval 1668"/>
            <p:cNvSpPr/>
            <p:nvPr/>
          </p:nvSpPr>
          <p:spPr>
            <a:xfrm>
              <a:off x="11495481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0" name="Moon 1669"/>
            <p:cNvSpPr/>
            <p:nvPr/>
          </p:nvSpPr>
          <p:spPr>
            <a:xfrm>
              <a:off x="11495481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1" name="Rectangle 1670"/>
            <p:cNvSpPr/>
            <p:nvPr/>
          </p:nvSpPr>
          <p:spPr>
            <a:xfrm>
              <a:off x="11808002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2" name="Oval 1671"/>
            <p:cNvSpPr/>
            <p:nvPr/>
          </p:nvSpPr>
          <p:spPr>
            <a:xfrm>
              <a:off x="11876378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3" name="Moon 1672"/>
            <p:cNvSpPr/>
            <p:nvPr/>
          </p:nvSpPr>
          <p:spPr>
            <a:xfrm>
              <a:off x="11876378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4" name="Rectangle 1673"/>
            <p:cNvSpPr/>
            <p:nvPr/>
          </p:nvSpPr>
          <p:spPr>
            <a:xfrm>
              <a:off x="9522588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5" name="Oval 1674"/>
            <p:cNvSpPr/>
            <p:nvPr/>
          </p:nvSpPr>
          <p:spPr>
            <a:xfrm>
              <a:off x="9590964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6" name="Moon 1675"/>
            <p:cNvSpPr/>
            <p:nvPr/>
          </p:nvSpPr>
          <p:spPr>
            <a:xfrm>
              <a:off x="9590964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7" name="Rectangle 1676"/>
            <p:cNvSpPr/>
            <p:nvPr/>
          </p:nvSpPr>
          <p:spPr>
            <a:xfrm>
              <a:off x="9903491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8" name="Oval 1677"/>
            <p:cNvSpPr/>
            <p:nvPr/>
          </p:nvSpPr>
          <p:spPr>
            <a:xfrm>
              <a:off x="9971867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9" name="Moon 1678"/>
            <p:cNvSpPr/>
            <p:nvPr/>
          </p:nvSpPr>
          <p:spPr>
            <a:xfrm>
              <a:off x="9971867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0" name="Rectangle 1679"/>
            <p:cNvSpPr/>
            <p:nvPr/>
          </p:nvSpPr>
          <p:spPr>
            <a:xfrm>
              <a:off x="10284395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1" name="Oval 1680"/>
            <p:cNvSpPr/>
            <p:nvPr/>
          </p:nvSpPr>
          <p:spPr>
            <a:xfrm>
              <a:off x="10352771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2" name="Moon 1681"/>
            <p:cNvSpPr/>
            <p:nvPr/>
          </p:nvSpPr>
          <p:spPr>
            <a:xfrm>
              <a:off x="10352771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3" name="Rectangle 1682"/>
            <p:cNvSpPr/>
            <p:nvPr/>
          </p:nvSpPr>
          <p:spPr>
            <a:xfrm>
              <a:off x="10665298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4" name="Oval 1683"/>
            <p:cNvSpPr/>
            <p:nvPr/>
          </p:nvSpPr>
          <p:spPr>
            <a:xfrm>
              <a:off x="10733674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5" name="Moon 1684"/>
            <p:cNvSpPr/>
            <p:nvPr/>
          </p:nvSpPr>
          <p:spPr>
            <a:xfrm>
              <a:off x="10733674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6" name="Rectangle 1685"/>
            <p:cNvSpPr/>
            <p:nvPr/>
          </p:nvSpPr>
          <p:spPr>
            <a:xfrm>
              <a:off x="11046202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87" name="Oval 1686"/>
            <p:cNvSpPr/>
            <p:nvPr/>
          </p:nvSpPr>
          <p:spPr>
            <a:xfrm>
              <a:off x="11114578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8" name="Moon 1687"/>
            <p:cNvSpPr/>
            <p:nvPr/>
          </p:nvSpPr>
          <p:spPr>
            <a:xfrm>
              <a:off x="11114578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9" name="Rectangle 1688"/>
            <p:cNvSpPr/>
            <p:nvPr/>
          </p:nvSpPr>
          <p:spPr>
            <a:xfrm>
              <a:off x="11427105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0" name="Oval 1689"/>
            <p:cNvSpPr/>
            <p:nvPr/>
          </p:nvSpPr>
          <p:spPr>
            <a:xfrm>
              <a:off x="11495481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1" name="Moon 1690"/>
            <p:cNvSpPr/>
            <p:nvPr/>
          </p:nvSpPr>
          <p:spPr>
            <a:xfrm>
              <a:off x="11495481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2" name="Rectangle 1691"/>
            <p:cNvSpPr/>
            <p:nvPr/>
          </p:nvSpPr>
          <p:spPr>
            <a:xfrm>
              <a:off x="11808002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3" name="Oval 1692"/>
            <p:cNvSpPr/>
            <p:nvPr/>
          </p:nvSpPr>
          <p:spPr>
            <a:xfrm>
              <a:off x="11876378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4" name="Moon 1693"/>
            <p:cNvSpPr/>
            <p:nvPr/>
          </p:nvSpPr>
          <p:spPr>
            <a:xfrm>
              <a:off x="11876378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5" name="Rectangle 1694"/>
            <p:cNvSpPr/>
            <p:nvPr/>
          </p:nvSpPr>
          <p:spPr>
            <a:xfrm>
              <a:off x="9522588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6" name="Oval 1695"/>
            <p:cNvSpPr/>
            <p:nvPr/>
          </p:nvSpPr>
          <p:spPr>
            <a:xfrm>
              <a:off x="9590964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7" name="Moon 1696"/>
            <p:cNvSpPr/>
            <p:nvPr/>
          </p:nvSpPr>
          <p:spPr>
            <a:xfrm>
              <a:off x="9590964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8" name="Rectangle 1697"/>
            <p:cNvSpPr/>
            <p:nvPr/>
          </p:nvSpPr>
          <p:spPr>
            <a:xfrm>
              <a:off x="9903491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9" name="Oval 1698"/>
            <p:cNvSpPr/>
            <p:nvPr/>
          </p:nvSpPr>
          <p:spPr>
            <a:xfrm>
              <a:off x="9971867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0" name="Moon 1699"/>
            <p:cNvSpPr/>
            <p:nvPr/>
          </p:nvSpPr>
          <p:spPr>
            <a:xfrm>
              <a:off x="9971867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1" name="Rectangle 1700"/>
            <p:cNvSpPr/>
            <p:nvPr/>
          </p:nvSpPr>
          <p:spPr>
            <a:xfrm>
              <a:off x="10284395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2" name="Oval 1701"/>
            <p:cNvSpPr/>
            <p:nvPr/>
          </p:nvSpPr>
          <p:spPr>
            <a:xfrm>
              <a:off x="10352771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3" name="Moon 1702"/>
            <p:cNvSpPr/>
            <p:nvPr/>
          </p:nvSpPr>
          <p:spPr>
            <a:xfrm>
              <a:off x="10352771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4" name="Rectangle 1703"/>
            <p:cNvSpPr/>
            <p:nvPr/>
          </p:nvSpPr>
          <p:spPr>
            <a:xfrm>
              <a:off x="10665298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5" name="Oval 1704"/>
            <p:cNvSpPr/>
            <p:nvPr/>
          </p:nvSpPr>
          <p:spPr>
            <a:xfrm>
              <a:off x="10733674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6" name="Moon 1705"/>
            <p:cNvSpPr/>
            <p:nvPr/>
          </p:nvSpPr>
          <p:spPr>
            <a:xfrm>
              <a:off x="10733674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7" name="Rectangle 1706"/>
            <p:cNvSpPr/>
            <p:nvPr/>
          </p:nvSpPr>
          <p:spPr>
            <a:xfrm>
              <a:off x="11046202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08" name="Oval 1707"/>
            <p:cNvSpPr/>
            <p:nvPr/>
          </p:nvSpPr>
          <p:spPr>
            <a:xfrm>
              <a:off x="11114578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9" name="Moon 1708"/>
            <p:cNvSpPr/>
            <p:nvPr/>
          </p:nvSpPr>
          <p:spPr>
            <a:xfrm>
              <a:off x="11114578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0" name="Rectangle 1709"/>
            <p:cNvSpPr/>
            <p:nvPr/>
          </p:nvSpPr>
          <p:spPr>
            <a:xfrm>
              <a:off x="11427105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1" name="Oval 1710"/>
            <p:cNvSpPr/>
            <p:nvPr/>
          </p:nvSpPr>
          <p:spPr>
            <a:xfrm>
              <a:off x="11495481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2" name="Moon 1711"/>
            <p:cNvSpPr/>
            <p:nvPr/>
          </p:nvSpPr>
          <p:spPr>
            <a:xfrm>
              <a:off x="11495481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3" name="Rectangle 1712"/>
            <p:cNvSpPr/>
            <p:nvPr/>
          </p:nvSpPr>
          <p:spPr>
            <a:xfrm>
              <a:off x="11808002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4" name="Oval 1713"/>
            <p:cNvSpPr/>
            <p:nvPr/>
          </p:nvSpPr>
          <p:spPr>
            <a:xfrm>
              <a:off x="11876378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5" name="Moon 1714"/>
            <p:cNvSpPr/>
            <p:nvPr/>
          </p:nvSpPr>
          <p:spPr>
            <a:xfrm>
              <a:off x="11876378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6" name="Rectangle 1715"/>
            <p:cNvSpPr/>
            <p:nvPr/>
          </p:nvSpPr>
          <p:spPr>
            <a:xfrm>
              <a:off x="9522588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17" name="Oval 1716"/>
            <p:cNvSpPr/>
            <p:nvPr/>
          </p:nvSpPr>
          <p:spPr>
            <a:xfrm>
              <a:off x="9590964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8" name="Moon 1717"/>
            <p:cNvSpPr/>
            <p:nvPr/>
          </p:nvSpPr>
          <p:spPr>
            <a:xfrm>
              <a:off x="9590964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9" name="Rectangle 1718"/>
            <p:cNvSpPr/>
            <p:nvPr/>
          </p:nvSpPr>
          <p:spPr>
            <a:xfrm>
              <a:off x="9903491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20" name="Oval 1719"/>
            <p:cNvSpPr/>
            <p:nvPr/>
          </p:nvSpPr>
          <p:spPr>
            <a:xfrm>
              <a:off x="9971867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1" name="Moon 1720"/>
            <p:cNvSpPr/>
            <p:nvPr/>
          </p:nvSpPr>
          <p:spPr>
            <a:xfrm>
              <a:off x="9971867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2" name="Rectangle 1721"/>
            <p:cNvSpPr/>
            <p:nvPr/>
          </p:nvSpPr>
          <p:spPr>
            <a:xfrm>
              <a:off x="10284395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3" name="Oval 1722"/>
            <p:cNvSpPr/>
            <p:nvPr/>
          </p:nvSpPr>
          <p:spPr>
            <a:xfrm>
              <a:off x="10352771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4" name="Moon 1723"/>
            <p:cNvSpPr/>
            <p:nvPr/>
          </p:nvSpPr>
          <p:spPr>
            <a:xfrm>
              <a:off x="10352771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5" name="Rectangle 1724"/>
            <p:cNvSpPr/>
            <p:nvPr/>
          </p:nvSpPr>
          <p:spPr>
            <a:xfrm>
              <a:off x="10665298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6" name="Oval 1725"/>
            <p:cNvSpPr/>
            <p:nvPr/>
          </p:nvSpPr>
          <p:spPr>
            <a:xfrm>
              <a:off x="10733674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7" name="Moon 1726"/>
            <p:cNvSpPr/>
            <p:nvPr/>
          </p:nvSpPr>
          <p:spPr>
            <a:xfrm>
              <a:off x="10733674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8" name="Rectangle 1727"/>
            <p:cNvSpPr/>
            <p:nvPr/>
          </p:nvSpPr>
          <p:spPr>
            <a:xfrm>
              <a:off x="11046202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29" name="Oval 1728"/>
            <p:cNvSpPr/>
            <p:nvPr/>
          </p:nvSpPr>
          <p:spPr>
            <a:xfrm>
              <a:off x="11114578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0" name="Moon 1729"/>
            <p:cNvSpPr/>
            <p:nvPr/>
          </p:nvSpPr>
          <p:spPr>
            <a:xfrm>
              <a:off x="11114578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1" name="Rectangle 1730"/>
            <p:cNvSpPr/>
            <p:nvPr/>
          </p:nvSpPr>
          <p:spPr>
            <a:xfrm>
              <a:off x="11427105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2" name="Oval 1731"/>
            <p:cNvSpPr/>
            <p:nvPr/>
          </p:nvSpPr>
          <p:spPr>
            <a:xfrm>
              <a:off x="11495481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3" name="Moon 1732"/>
            <p:cNvSpPr/>
            <p:nvPr/>
          </p:nvSpPr>
          <p:spPr>
            <a:xfrm>
              <a:off x="11495481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4" name="Rectangle 1733"/>
            <p:cNvSpPr/>
            <p:nvPr/>
          </p:nvSpPr>
          <p:spPr>
            <a:xfrm>
              <a:off x="11808002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5" name="Oval 1734"/>
            <p:cNvSpPr/>
            <p:nvPr/>
          </p:nvSpPr>
          <p:spPr>
            <a:xfrm>
              <a:off x="11876378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6" name="Moon 1735"/>
            <p:cNvSpPr/>
            <p:nvPr/>
          </p:nvSpPr>
          <p:spPr>
            <a:xfrm>
              <a:off x="11876378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 rot="5400000">
            <a:off x="11604686" y="5799923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356252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0"/>
            <a:ext cx="5087888" cy="6858000"/>
          </a:xfrm>
          <a:prstGeom prst="rect">
            <a:avLst/>
          </a:prstGeom>
          <a:solidFill>
            <a:srgbClr val="1E2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5868144" y="821049"/>
            <a:ext cx="577247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000" dirty="0">
                <a:solidFill>
                  <a:srgbClr val="909DB3"/>
                </a:solidFill>
                <a:latin typeface="Calibri Light" panose="020F0302020204030204" pitchFamily="34" charset="0"/>
              </a:rPr>
              <a:t>Free creative PowerPoint and Impress templates, charts, diagrams and maps for your outstanding presentations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326747" y="2952726"/>
            <a:ext cx="475488" cy="3067687"/>
            <a:chOff x="4820005" y="2954735"/>
            <a:chExt cx="475488" cy="3067687"/>
          </a:xfrm>
        </p:grpSpPr>
        <p:pic>
          <p:nvPicPr>
            <p:cNvPr id="7" name="Picture 6">
              <a:hlinkClick r:id="rId3"/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3602785"/>
              <a:ext cx="470610" cy="47061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2954735"/>
              <a:ext cx="470610" cy="470610"/>
            </a:xfrm>
            <a:prstGeom prst="rect">
              <a:avLst/>
            </a:prstGeom>
          </p:spPr>
        </p:pic>
        <p:pic>
          <p:nvPicPr>
            <p:cNvPr id="9" name="Picture 8">
              <a:hlinkClick r:id="rId6"/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5551812"/>
              <a:ext cx="470610" cy="470610"/>
            </a:xfrm>
            <a:prstGeom prst="rect">
              <a:avLst/>
            </a:prstGeom>
          </p:spPr>
        </p:pic>
        <p:pic>
          <p:nvPicPr>
            <p:cNvPr id="10" name="Picture 9">
              <a:hlinkClick r:id="rId8"/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4903763"/>
              <a:ext cx="470610" cy="470610"/>
            </a:xfrm>
            <a:prstGeom prst="rect">
              <a:avLst/>
            </a:prstGeom>
          </p:spPr>
        </p:pic>
        <p:pic>
          <p:nvPicPr>
            <p:cNvPr id="11" name="Picture 10">
              <a:hlinkClick r:id="rId10"/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4250835"/>
              <a:ext cx="475488" cy="475488"/>
            </a:xfrm>
            <a:prstGeom prst="rect">
              <a:avLst/>
            </a:prstGeom>
          </p:spPr>
        </p:pic>
      </p:grpSp>
      <p:pic>
        <p:nvPicPr>
          <p:cNvPr id="12" name="Picture 11">
            <a:hlinkClick r:id="rId12"/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898038"/>
            <a:ext cx="2493480" cy="262151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07580" y="3034142"/>
            <a:ext cx="1720407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showeet@ymail.com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8884" y="102904"/>
            <a:ext cx="2914141" cy="80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46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327C5-B821-4FE9-A59A-A60D9EB59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96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4592" y="2310903"/>
            <a:ext cx="10477525" cy="945059"/>
          </a:xfrm>
        </p:spPr>
        <p:txBody>
          <a:bodyPr/>
          <a:lstStyle/>
          <a:p>
            <a:pPr lvl="0">
              <a:defRPr/>
            </a:pPr>
            <a:r>
              <a:rPr lang="en-US" dirty="0">
                <a:latin typeface="배달의민족 주아"/>
                <a:ea typeface="배달의민족 주아"/>
              </a:rPr>
              <a:t>Bellman-Ford Algorithm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ko-KR" altLang="en-US" dirty="0">
                <a:latin typeface="배달의민족 주아"/>
                <a:ea typeface="배달의민족 주아"/>
              </a:rPr>
              <a:t>알고리즘 스터디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127448" y="2708920"/>
            <a:ext cx="9866312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끝</a:t>
            </a:r>
          </a:p>
        </p:txBody>
      </p:sp>
    </p:spTree>
    <p:extLst>
      <p:ext uri="{BB962C8B-B14F-4D97-AF65-F5344CB8AC3E}">
        <p14:creationId xmlns:p14="http://schemas.microsoft.com/office/powerpoint/2010/main" val="995017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들어가기 전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1055440" y="1844824"/>
            <a:ext cx="9866312" cy="4351338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다익스트라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알고리즘에 대한 설명을 언급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간선이 양수일 경우에는 최소 비용을 찾는 데 용이한 알고리즘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하지만</a:t>
            </a:r>
            <a:r>
              <a:rPr lang="en-US" altLang="ko-KR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음수 간선이 포함되어 있다면</a:t>
            </a:r>
            <a:r>
              <a:rPr lang="en-US" altLang="ko-KR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endParaRPr lang="ko-KR" altLang="en-US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3A717D-1872-4E72-81EB-17024AF2E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012" y="3433841"/>
            <a:ext cx="4753638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812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Case 1</a:t>
            </a:r>
          </a:p>
        </p:txBody>
      </p:sp>
      <p:pic>
        <p:nvPicPr>
          <p:cNvPr id="3" name="내용 개체 틀 2">
            <a:extLst>
              <a:ext uri="{FF2B5EF4-FFF2-40B4-BE49-F238E27FC236}">
                <a16:creationId xmlns:a16="http://schemas.microsoft.com/office/drawing/2014/main" id="{7ECE300F-2247-4B4F-82D8-42C8BF8AE3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9204" t="43030" r="45977" b="26507"/>
          <a:stretch/>
        </p:blipFill>
        <p:spPr>
          <a:xfrm>
            <a:off x="1162844" y="2452871"/>
            <a:ext cx="5413920" cy="2106501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3C1B824-E3C7-4D24-9ABC-24DDC4FCC781}"/>
              </a:ext>
            </a:extLst>
          </p:cNvPr>
          <p:cNvSpPr/>
          <p:nvPr/>
        </p:nvSpPr>
        <p:spPr>
          <a:xfrm>
            <a:off x="1570937" y="4859890"/>
            <a:ext cx="45977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순환이 되지 않은 상황에서는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계산 가능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04873A4B-9555-4214-AEB4-435F28F1B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709361"/>
              </p:ext>
            </p:extLst>
          </p:nvPr>
        </p:nvGraphicFramePr>
        <p:xfrm>
          <a:off x="7392144" y="2291735"/>
          <a:ext cx="3127896" cy="2595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264034200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659513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도착 노드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최소 비용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40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3015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624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4242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960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301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1874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5055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Case 2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3C1B824-E3C7-4D24-9ABC-24DDC4FCC781}"/>
              </a:ext>
            </a:extLst>
          </p:cNvPr>
          <p:cNvSpPr/>
          <p:nvPr/>
        </p:nvSpPr>
        <p:spPr>
          <a:xfrm>
            <a:off x="2635331" y="4887615"/>
            <a:ext cx="2468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하지만 순환된다면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04873A4B-9555-4214-AEB4-435F28F1B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167152"/>
              </p:ext>
            </p:extLst>
          </p:nvPr>
        </p:nvGraphicFramePr>
        <p:xfrm>
          <a:off x="7392144" y="2291735"/>
          <a:ext cx="3127896" cy="2595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264034200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659513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도착 노드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최소 비용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40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3015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무한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624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무한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4242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무한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960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무한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301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무한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187402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26932FD-E173-4570-AFC4-AD5C182389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38" t="43458" r="47047" b="27913"/>
          <a:stretch/>
        </p:blipFill>
        <p:spPr>
          <a:xfrm>
            <a:off x="1223206" y="2852936"/>
            <a:ext cx="5293196" cy="189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79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Bellman-Ford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1055440" y="1844824"/>
            <a:ext cx="986631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따라서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음수 간선에 대해 다음과 같이 분류가 가능하다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514350" indent="-514350">
              <a:buAutoNum type="arabicParenR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간선이 양수인 경우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>
              <a:buAutoNum type="arabicParenR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음수 간선이 있는 경우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음수 간선 순환이 있는 경우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음수 간선 순환이 없는 경우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음의 간선이 포함된 상황에서도 사용할 수 있다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기본 시간 복잡도는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O(VE)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다익스트라에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비해 느린 편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41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6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Bellman-Ford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B67A40-8417-43DA-BCDC-FD217AE0B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출발 노드를 설정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(v1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에서 출발하는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case)</a:t>
            </a:r>
          </a:p>
          <a:p>
            <a:pPr marL="514350" indent="-514350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최단 거리 테이블을 초기화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무한대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7DDECD-9EED-4119-B163-0F1B0292F9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102" y="2996952"/>
            <a:ext cx="4629796" cy="285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24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Bellman-Ford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내용 개체 틀 6">
            <a:extLst>
              <a:ext uri="{FF2B5EF4-FFF2-40B4-BE49-F238E27FC236}">
                <a16:creationId xmlns:a16="http://schemas.microsoft.com/office/drawing/2014/main" id="{1970AA7F-9869-4701-A97B-C4310D0905D6}"/>
              </a:ext>
            </a:extLst>
          </p:cNvPr>
          <p:cNvSpPr txBox="1">
            <a:spLocks/>
          </p:cNvSpPr>
          <p:nvPr/>
        </p:nvSpPr>
        <p:spPr>
          <a:xfrm>
            <a:off x="1270856" y="1556792"/>
            <a:ext cx="9650288" cy="464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전체 간선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개를 하나씩 확인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각 간선을 거쳐 다른 노드로 가는 비용을 계산하여 최단 거리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테이블을 갱신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0D604C6-A011-4979-B6E0-B4477DDC03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720" y="2898504"/>
            <a:ext cx="4429743" cy="2762636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432DF8C-39D6-49B3-A5FA-4331D98FB867}"/>
              </a:ext>
            </a:extLst>
          </p:cNvPr>
          <p:cNvSpPr/>
          <p:nvPr/>
        </p:nvSpPr>
        <p:spPr>
          <a:xfrm>
            <a:off x="2746365" y="5842594"/>
            <a:ext cx="66992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D[V1]=0, D[V2]=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무한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(V1, V2)=6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이므로 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으로 갱신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3608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Bellman-Ford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7F9EE60-FA8A-41D0-843F-5CA2566D6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6" y="1559469"/>
            <a:ext cx="3709706" cy="22322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366843E-11B5-4CB9-AA7C-BA53BB96AE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760" y="1559469"/>
            <a:ext cx="3428366" cy="223224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AFB49D8-4568-407F-B51D-5B93C9B4B7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6" y="4126782"/>
            <a:ext cx="3751619" cy="2406699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108E9A67-51AB-45E7-ACD6-36671722EB0E}"/>
              </a:ext>
            </a:extLst>
          </p:cNvPr>
          <p:cNvSpPr/>
          <p:nvPr/>
        </p:nvSpPr>
        <p:spPr>
          <a:xfrm>
            <a:off x="6455393" y="4698366"/>
            <a:ext cx="381707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간선을 하나씩 일일이 조사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조사 도중에 최소 거리를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찾을 때마다 업데이트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4660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Source Code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057910-83E6-4F71-9A2F-B01A5F31A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22" t="16199" r="51181" b="40186"/>
          <a:stretch/>
        </p:blipFill>
        <p:spPr>
          <a:xfrm>
            <a:off x="1162844" y="1489910"/>
            <a:ext cx="9505056" cy="506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95902"/>
      </p:ext>
    </p:extLst>
  </p:cSld>
  <p:clrMapOvr>
    <a:masterClrMapping/>
  </p:clrMapOvr>
</p:sld>
</file>

<file path=ppt/theme/theme1.xml><?xml version="1.0" encoding="utf-8"?>
<a:theme xmlns:a="http://schemas.openxmlformats.org/drawingml/2006/main" name="LEGO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EGO TEMPLATE PLA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lank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ADB9CA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ITL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352</Words>
  <Application>Microsoft Office PowerPoint</Application>
  <PresentationFormat>와이드스크린</PresentationFormat>
  <Paragraphs>89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Arial</vt:lpstr>
      <vt:lpstr>배달의민족 주아</vt:lpstr>
      <vt:lpstr>Calibri Light</vt:lpstr>
      <vt:lpstr>Calibri</vt:lpstr>
      <vt:lpstr>LEGO TEMPLATE</vt:lpstr>
      <vt:lpstr>LEGO TEMPLATE PLAIN</vt:lpstr>
      <vt:lpstr>Blank</vt:lpstr>
      <vt:lpstr>TITLES</vt:lpstr>
      <vt:lpstr>Bellman-Ford Algorithm</vt:lpstr>
      <vt:lpstr>들어가기 전</vt:lpstr>
      <vt:lpstr>Case 1</vt:lpstr>
      <vt:lpstr>Case 2</vt:lpstr>
      <vt:lpstr>Bellman-Ford</vt:lpstr>
      <vt:lpstr>Bellman-Ford</vt:lpstr>
      <vt:lpstr>Bellman-Ford</vt:lpstr>
      <vt:lpstr>Bellman-Ford</vt:lpstr>
      <vt:lpstr>Source Code</vt:lpstr>
      <vt:lpstr>끝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LEGO - Template for PowerPoint</dc:title>
  <dc:creator>showeet.com</dc:creator>
  <dc:description>© Copyright Showeet.com</dc:description>
  <cp:lastModifiedBy>한성민</cp:lastModifiedBy>
  <cp:revision>74</cp:revision>
  <dcterms:created xsi:type="dcterms:W3CDTF">2011-05-09T14:18:21Z</dcterms:created>
  <dcterms:modified xsi:type="dcterms:W3CDTF">2021-02-18T09:41:15Z</dcterms:modified>
  <cp:category>Templates</cp:category>
  <cp:version/>
</cp:coreProperties>
</file>

<file path=docProps/thumbnail.jpeg>
</file>